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8"/>
  </p:notesMasterIdLst>
  <p:sldIdLst>
    <p:sldId id="354" r:id="rId2"/>
    <p:sldId id="355" r:id="rId3"/>
    <p:sldId id="356" r:id="rId4"/>
    <p:sldId id="357" r:id="rId5"/>
    <p:sldId id="358" r:id="rId6"/>
    <p:sldId id="359" r:id="rId7"/>
    <p:sldId id="360" r:id="rId8"/>
    <p:sldId id="361" r:id="rId9"/>
    <p:sldId id="362" r:id="rId10"/>
    <p:sldId id="363" r:id="rId11"/>
    <p:sldId id="364" r:id="rId12"/>
    <p:sldId id="365" r:id="rId13"/>
    <p:sldId id="366" r:id="rId14"/>
    <p:sldId id="367" r:id="rId15"/>
    <p:sldId id="368" r:id="rId16"/>
    <p:sldId id="369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94"/>
  </p:normalViewPr>
  <p:slideViewPr>
    <p:cSldViewPr snapToGrid="0">
      <p:cViewPr varScale="1">
        <p:scale>
          <a:sx n="146" d="100"/>
          <a:sy n="146" d="100"/>
        </p:scale>
        <p:origin x="17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ED48C-BD45-B048-A9DC-CEC6847AC805}" type="datetimeFigureOut">
              <a:rPr lang="fr-FR" smtClean="0"/>
              <a:t>31/03/2024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F0AA4-22D6-3A42-B47E-ACC77FE7E2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59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t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7" y="4439643"/>
            <a:ext cx="8239126" cy="238867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Auteur et date</a:t>
            </a:r>
          </a:p>
        </p:txBody>
      </p:sp>
      <p:sp>
        <p:nvSpPr>
          <p:cNvPr id="12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452436" y="965622"/>
            <a:ext cx="8239127" cy="1743075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Titre de la présentation</a:t>
            </a:r>
          </a:p>
        </p:txBody>
      </p:sp>
      <p:sp>
        <p:nvSpPr>
          <p:cNvPr id="1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8" y="2698825"/>
            <a:ext cx="8239125" cy="714375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Sous-titre de la présentation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502906" y="4839383"/>
            <a:ext cx="245260" cy="2064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164048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écl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8" y="1845316"/>
            <a:ext cx="8239125" cy="145286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17145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34290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51435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Déclaration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59034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Données clé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3098317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Données clés</a:t>
            </a:r>
          </a:p>
        </p:txBody>
      </p:sp>
      <p:sp>
        <p:nvSpPr>
          <p:cNvPr id="107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452438" y="350722"/>
            <a:ext cx="8239125" cy="2759649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1pPr>
            <a:lvl2pPr marL="0" indent="17145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2pPr>
            <a:lvl3pPr marL="0" indent="34290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3pPr>
            <a:lvl4pPr marL="0" indent="51435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4pPr>
            <a:lvl5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93000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30309" y="4003295"/>
            <a:ext cx="7555970" cy="238867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Attribution</a:t>
            </a:r>
          </a:p>
        </p:txBody>
      </p:sp>
      <p:sp>
        <p:nvSpPr>
          <p:cNvPr id="116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7721" y="1852448"/>
            <a:ext cx="7828558" cy="1438605"/>
          </a:xfrm>
          <a:prstGeom prst="rect">
            <a:avLst/>
          </a:prstGeom>
        </p:spPr>
        <p:txBody>
          <a:bodyPr anchor="ctr"/>
          <a:lstStyle>
            <a:lvl1pPr marL="239596" indent="-176213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239596" indent="-4763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239596" indent="166688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239596" indent="338138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239596" indent="509588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 Citation notable 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327060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ros plan sur des plantes sauvages qui poussent entre des rochers"/>
          <p:cNvSpPr>
            <a:spLocks noGrp="1"/>
          </p:cNvSpPr>
          <p:nvPr>
            <p:ph type="pic" sz="quarter" idx="21"/>
          </p:nvPr>
        </p:nvSpPr>
        <p:spPr>
          <a:xfrm>
            <a:off x="5786438" y="2657029"/>
            <a:ext cx="3048000" cy="20288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Grosse formation rocheuse sous des nuages sombres avec une route poussiéreuse au premier plan"/>
          <p:cNvSpPr>
            <a:spLocks noGrp="1"/>
          </p:cNvSpPr>
          <p:nvPr>
            <p:ph type="pic" idx="22"/>
          </p:nvPr>
        </p:nvSpPr>
        <p:spPr>
          <a:xfrm>
            <a:off x="-1100137" y="476250"/>
            <a:ext cx="8512175" cy="4229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Gros plan sur une plante sauvage qui pousse entre des rochers de lave"/>
          <p:cNvSpPr>
            <a:spLocks noGrp="1"/>
          </p:cNvSpPr>
          <p:nvPr>
            <p:ph type="pic" sz="quarter" idx="23"/>
          </p:nvPr>
        </p:nvSpPr>
        <p:spPr>
          <a:xfrm>
            <a:off x="5786438" y="476250"/>
            <a:ext cx="3048000" cy="20288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22086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ascade entourée par un paysage vert et rocailleux"/>
          <p:cNvSpPr>
            <a:spLocks noGrp="1"/>
          </p:cNvSpPr>
          <p:nvPr>
            <p:ph type="pic" idx="21"/>
          </p:nvPr>
        </p:nvSpPr>
        <p:spPr>
          <a:xfrm>
            <a:off x="-566738" y="-1395413"/>
            <a:ext cx="10691813" cy="71363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320821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22316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ysage vert et vallonné"/>
          <p:cNvSpPr>
            <a:spLocks noGrp="1"/>
          </p:cNvSpPr>
          <p:nvPr>
            <p:ph type="pic" idx="21"/>
          </p:nvPr>
        </p:nvSpPr>
        <p:spPr>
          <a:xfrm>
            <a:off x="-161925" y="-1514475"/>
            <a:ext cx="11049000" cy="67627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452438" y="2671763"/>
            <a:ext cx="8239125" cy="1743075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Titre de la présentation</a:t>
            </a:r>
          </a:p>
        </p:txBody>
      </p:sp>
      <p:sp>
        <p:nvSpPr>
          <p:cNvPr id="23" name="Auteur et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52884" y="414802"/>
            <a:ext cx="8238233" cy="238867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Auteur et date</a:t>
            </a:r>
          </a:p>
        </p:txBody>
      </p:sp>
      <p:sp>
        <p:nvSpPr>
          <p:cNvPr id="2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8" y="4353716"/>
            <a:ext cx="8239125" cy="429258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Sous-titre de la présentation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8279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452438" y="476250"/>
            <a:ext cx="3667125" cy="2205852"/>
          </a:xfrm>
          <a:prstGeom prst="rect">
            <a:avLst/>
          </a:prstGeom>
        </p:spPr>
        <p:txBody>
          <a:bodyPr anchor="b"/>
          <a:lstStyle/>
          <a:p>
            <a:r>
              <a:t>Titre de diapositive</a:t>
            </a:r>
          </a:p>
        </p:txBody>
      </p:sp>
      <p:sp>
        <p:nvSpPr>
          <p:cNvPr id="3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8" y="2647716"/>
            <a:ext cx="3667125" cy="2018401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Pierres couvertes de mousse"/>
          <p:cNvSpPr>
            <a:spLocks noGrp="1"/>
          </p:cNvSpPr>
          <p:nvPr>
            <p:ph type="pic" sz="half" idx="21"/>
          </p:nvPr>
        </p:nvSpPr>
        <p:spPr>
          <a:xfrm>
            <a:off x="4519614" y="476250"/>
            <a:ext cx="4195652" cy="42037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500563" y="4840970"/>
            <a:ext cx="245260" cy="2064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10594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de diapositiv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43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42236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Sous-titre de diapositive</a:t>
            </a:r>
          </a:p>
        </p:txBody>
      </p:sp>
      <p:sp>
        <p:nvSpPr>
          <p:cNvPr id="44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600989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17348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452438" y="357187"/>
            <a:ext cx="3667125" cy="538163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61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42236"/>
            <a:ext cx="3667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Sous-titre de diapositive</a:t>
            </a:r>
          </a:p>
        </p:txBody>
      </p:sp>
      <p:sp>
        <p:nvSpPr>
          <p:cNvPr id="62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8" y="1593189"/>
            <a:ext cx="3667125" cy="3096005"/>
          </a:xfrm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Grosse formation rocheuse sous des nuages sombres avec une route poussiéreuse au premier plan"/>
          <p:cNvSpPr>
            <a:spLocks noGrp="1"/>
          </p:cNvSpPr>
          <p:nvPr>
            <p:ph type="pic" idx="22"/>
          </p:nvPr>
        </p:nvSpPr>
        <p:spPr>
          <a:xfrm>
            <a:off x="2392575" y="473943"/>
            <a:ext cx="8448675" cy="41975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0667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re de section"/>
          <p:cNvSpPr txBox="1">
            <a:spLocks noGrp="1"/>
          </p:cNvSpPr>
          <p:nvPr>
            <p:ph type="title" hasCustomPrompt="1"/>
          </p:nvPr>
        </p:nvSpPr>
        <p:spPr>
          <a:xfrm>
            <a:off x="452436" y="1700213"/>
            <a:ext cx="8239127" cy="1743075"/>
          </a:xfrm>
          <a:prstGeom prst="rect">
            <a:avLst/>
          </a:prstGeom>
        </p:spPr>
        <p:txBody>
          <a:bodyPr anchor="ctr"/>
          <a:lstStyle>
            <a:lvl1pPr>
              <a:defRPr sz="4350" b="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Titre de section</a:t>
            </a:r>
          </a:p>
        </p:txBody>
      </p:sp>
      <p:sp>
        <p:nvSpPr>
          <p:cNvPr id="7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500563" y="4840970"/>
            <a:ext cx="245260" cy="2064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60117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452438" y="357188"/>
            <a:ext cx="8239125" cy="538106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80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42236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Sous-titre de diapositive</a:t>
            </a:r>
          </a:p>
        </p:txBody>
      </p:sp>
      <p:sp>
        <p:nvSpPr>
          <p:cNvPr id="8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624334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re de l’ordre du jour"/>
          <p:cNvSpPr txBox="1">
            <a:spLocks noGrp="1"/>
          </p:cNvSpPr>
          <p:nvPr>
            <p:ph type="title" hasCustomPrompt="1"/>
          </p:nvPr>
        </p:nvSpPr>
        <p:spPr>
          <a:xfrm>
            <a:off x="452438" y="357187"/>
            <a:ext cx="8239125" cy="538163"/>
          </a:xfrm>
          <a:prstGeom prst="rect">
            <a:avLst/>
          </a:prstGeom>
        </p:spPr>
        <p:txBody>
          <a:bodyPr/>
          <a:lstStyle/>
          <a:p>
            <a:r>
              <a:t>Titre de l’ordre du jour</a:t>
            </a:r>
          </a:p>
        </p:txBody>
      </p:sp>
      <p:sp>
        <p:nvSpPr>
          <p:cNvPr id="89" name="Sous-titre de l’ordre du jour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42236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Sous-titre de l’ordre du jour</a:t>
            </a:r>
          </a:p>
        </p:txBody>
      </p:sp>
      <p:sp>
        <p:nvSpPr>
          <p:cNvPr id="90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1pPr>
            <a:lvl2pPr marL="0" indent="17145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2pPr>
            <a:lvl3pPr marL="0" indent="34290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3pPr>
            <a:lvl4pPr marL="0" indent="51435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4pPr>
            <a:lvl5pPr marL="0" indent="68580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5pPr>
          </a:lstStyle>
          <a:p>
            <a:r>
              <a:t>Rubriques de l’ordre du jour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84964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452438" y="357188"/>
            <a:ext cx="8239125" cy="537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Titre de diapositive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452438" y="1593189"/>
            <a:ext cx="8239125" cy="3096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500563" y="4839383"/>
            <a:ext cx="245260" cy="2064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19075">
              <a:defRPr sz="675"/>
            </a:lvl1pPr>
          </a:lstStyle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3391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ransition spd="med"/>
  <p:txStyles>
    <p:titleStyle>
      <a:lvl1pPr marL="0" marR="0" indent="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714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429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143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858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572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0287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2001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3716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286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4572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6858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9144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11430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13716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16002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18288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20574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714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429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143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858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572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0287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2001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3716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23DF56E-42D5-689B-0FF9-436FF0AA3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1302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E4DB98-9427-2FCC-4312-67818E32F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496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8089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D711B16-A799-3373-C57E-C9CB95D6C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496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5062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7141A5-10F3-8178-ABF4-1CE4FEB62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966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CA8494-117B-7292-FF48-8C23BF4F4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9845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6094DB5-D875-940B-C7DF-C87B1C165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2482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0368CF8-0F2D-B680-DC9F-B3CB7EA10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1553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35667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B9C047-9360-F336-99CC-A594E99E5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6013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6E193D6-0D5E-9E71-F801-546517D5F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8553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DBC881F-C9E2-7E54-81B6-596C542BE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0814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FF493ED-878B-564D-3F05-3413258C4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8520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255C8E-A4D8-E254-8C87-622CAEDD7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9411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1807D02-8DE1-3305-B5E8-A1D2777C5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67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685091-2F5C-B3BB-DA9F-6DCCD5E0B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3819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9335C1A-F4D9-4A5E-C019-C57A0EE17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4947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1519</TotalTime>
  <Words>0</Words>
  <Application>Microsoft Macintosh PowerPoint</Application>
  <PresentationFormat>Affichage à l'écran (16:9)</PresentationFormat>
  <Paragraphs>0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Calibri</vt:lpstr>
      <vt:lpstr>Helvetica Neue</vt:lpstr>
      <vt:lpstr>Helvetica Neue Medium</vt:lpstr>
      <vt:lpstr>20_BasicBlack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JosueL</dc:creator>
  <cp:lastModifiedBy>Josué Ludmann</cp:lastModifiedBy>
  <cp:revision>30</cp:revision>
  <cp:lastPrinted>2023-09-24T06:58:13Z</cp:lastPrinted>
  <dcterms:created xsi:type="dcterms:W3CDTF">2023-08-20T05:40:30Z</dcterms:created>
  <dcterms:modified xsi:type="dcterms:W3CDTF">2024-03-31T06:22:10Z</dcterms:modified>
</cp:coreProperties>
</file>