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3"/>
  </p:notesMasterIdLst>
  <p:sldIdLst>
    <p:sldId id="354" r:id="rId2"/>
    <p:sldId id="355" r:id="rId3"/>
    <p:sldId id="356" r:id="rId4"/>
    <p:sldId id="357" r:id="rId5"/>
    <p:sldId id="384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>
      <p:cViewPr varScale="1">
        <p:scale>
          <a:sx n="146" d="100"/>
          <a:sy n="146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D48C-BD45-B048-A9DC-CEC6847AC805}" type="datetimeFigureOut">
              <a:rPr lang="fr-FR" smtClean="0"/>
              <a:t>07/04/2024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F0AA4-22D6-3A42-B47E-ACC77FE7E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9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7" y="4439643"/>
            <a:ext cx="8239126" cy="238867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52436" y="965622"/>
            <a:ext cx="8239127" cy="1743075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2698825"/>
            <a:ext cx="8239125" cy="714375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2906" y="4839383"/>
            <a:ext cx="24526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404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1845316"/>
            <a:ext cx="8239125" cy="145286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5903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3098317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Données clés</a:t>
            </a:r>
          </a:p>
        </p:txBody>
      </p:sp>
      <p:sp>
        <p:nvSpPr>
          <p:cNvPr id="10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350722"/>
            <a:ext cx="8239125" cy="27596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9300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30309" y="4003295"/>
            <a:ext cx="7555970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1852448"/>
            <a:ext cx="7828558" cy="1438605"/>
          </a:xfrm>
          <a:prstGeom prst="rect">
            <a:avLst/>
          </a:prstGeom>
        </p:spPr>
        <p:txBody>
          <a:bodyPr anchor="ctr"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2706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ros plan sur des plantes sauvages qui poussent entre des rochers"/>
          <p:cNvSpPr>
            <a:spLocks noGrp="1"/>
          </p:cNvSpPr>
          <p:nvPr>
            <p:ph type="pic" sz="quarter" idx="21"/>
          </p:nvPr>
        </p:nvSpPr>
        <p:spPr>
          <a:xfrm>
            <a:off x="5786438" y="2657029"/>
            <a:ext cx="3048000" cy="2028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Grosse formation rocheuse sous des nuages sombres avec une route poussiéreuse au premier plan"/>
          <p:cNvSpPr>
            <a:spLocks noGrp="1"/>
          </p:cNvSpPr>
          <p:nvPr>
            <p:ph type="pic" idx="22"/>
          </p:nvPr>
        </p:nvSpPr>
        <p:spPr>
          <a:xfrm>
            <a:off x="-1100137" y="476250"/>
            <a:ext cx="8512175" cy="4229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Gros plan sur une plante sauvage qui pousse entre des rochers de lave"/>
          <p:cNvSpPr>
            <a:spLocks noGrp="1"/>
          </p:cNvSpPr>
          <p:nvPr>
            <p:ph type="pic" sz="quarter" idx="23"/>
          </p:nvPr>
        </p:nvSpPr>
        <p:spPr>
          <a:xfrm>
            <a:off x="5786438" y="476250"/>
            <a:ext cx="3048000" cy="20288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2208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ascade entourée par un paysage vert et rocailleux"/>
          <p:cNvSpPr>
            <a:spLocks noGrp="1"/>
          </p:cNvSpPr>
          <p:nvPr>
            <p:ph type="pic" idx="21"/>
          </p:nvPr>
        </p:nvSpPr>
        <p:spPr>
          <a:xfrm>
            <a:off x="-566738" y="-1395413"/>
            <a:ext cx="10691813" cy="71363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2082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231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ysage vert et vallonné"/>
          <p:cNvSpPr>
            <a:spLocks noGrp="1"/>
          </p:cNvSpPr>
          <p:nvPr>
            <p:ph type="pic" idx="21"/>
          </p:nvPr>
        </p:nvSpPr>
        <p:spPr>
          <a:xfrm>
            <a:off x="-161925" y="-1514475"/>
            <a:ext cx="11049000" cy="67627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52438" y="2671763"/>
            <a:ext cx="8239125" cy="1743075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4" y="414802"/>
            <a:ext cx="8238233" cy="23886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4353716"/>
            <a:ext cx="8239125" cy="429258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Sous-titre de la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827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476250"/>
            <a:ext cx="3667125" cy="2205852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8" y="2647716"/>
            <a:ext cx="3667125" cy="2018401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Pierres couvertes de mousse"/>
          <p:cNvSpPr>
            <a:spLocks noGrp="1"/>
          </p:cNvSpPr>
          <p:nvPr>
            <p:ph type="pic" sz="half" idx="21"/>
          </p:nvPr>
        </p:nvSpPr>
        <p:spPr>
          <a:xfrm>
            <a:off x="4519614" y="476250"/>
            <a:ext cx="4195652" cy="42037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0563" y="4840970"/>
            <a:ext cx="24526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1059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0098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17348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7"/>
            <a:ext cx="3667125" cy="538163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3667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diapositive</a:t>
            </a:r>
          </a:p>
        </p:txBody>
      </p:sp>
      <p:sp>
        <p:nvSpPr>
          <p:cNvPr id="62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8" y="1593189"/>
            <a:ext cx="3667125" cy="3096005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Grosse formation rocheuse sous des nuages sombres avec une route poussiéreuse au premier plan"/>
          <p:cNvSpPr>
            <a:spLocks noGrp="1"/>
          </p:cNvSpPr>
          <p:nvPr>
            <p:ph type="pic" idx="22"/>
          </p:nvPr>
        </p:nvSpPr>
        <p:spPr>
          <a:xfrm>
            <a:off x="2392575" y="473943"/>
            <a:ext cx="8448675" cy="41975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066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452436" y="1700213"/>
            <a:ext cx="8239127" cy="1743075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0563" y="4840970"/>
            <a:ext cx="24526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60117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8"/>
            <a:ext cx="8239125" cy="538106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2433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7"/>
            <a:ext cx="8239125" cy="538163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8496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452438" y="357188"/>
            <a:ext cx="8239125" cy="53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500563" y="4839383"/>
            <a:ext cx="24526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/>
            </a:lvl1pPr>
          </a:lstStyle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339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3DF56E-42D5-689B-0FF9-436FF0AA3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130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315330-E794-E419-C08A-C6F6EA13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31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5E90E5-CF9D-D306-013C-E3172FA6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941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D9CA55-0C8D-FAA7-2D01-4D87993E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79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B46FF8-5CE9-0B27-558D-2CC481D5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047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79228F-0C1E-DB31-0A59-10553752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034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A3E1848-5613-8E6C-72BE-67CB03B0A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578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6A7717-057E-3313-8EE9-B7189CF2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94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31DE96-451E-2822-1536-59C155BD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866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F22F91-1D68-6D02-56BC-DB055A03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3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BB50D7-31F7-A31D-CFA9-798FDA2F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008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2B176C-CBB7-221B-738B-AFEF86A5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6013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2BA4C7-D270-774A-78BD-E224656A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26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DC0597-12D4-E315-72FD-99A3206B4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745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383A86D-4124-AD23-555C-280F2E9B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952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55B368-0D76-D987-14CB-E718D95F3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264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A90B57-5528-066C-BB7B-BD17EA3F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79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384F65-99D9-E615-8BDF-407E4CE9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3725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E13C89-ED07-19D4-93DA-5423632BD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761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98AC63-D343-EFC4-AD6B-4EF1BB20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460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F26EFA-EDA8-BD20-98C4-9A21199B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4766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9A707A-BBA0-1D62-9A3F-52A3888A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23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35BD97-7E16-0F86-6250-8C762501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172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E5C9FD-273D-DD5B-EA4D-7E4EF454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0356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7755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7A345B-8104-8EE8-660C-CD97B0D3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00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35BD97-7E16-0F86-6250-8C762501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91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EEFA3F-745B-87CF-C16A-4085BCAA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794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6A494D-FF37-7B4C-B05B-6B6878856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752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E408C0-361B-8737-42F8-9B277BD7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00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6A8DA0-4F72-4338-8CB6-A9C2CFB9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657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1524</TotalTime>
  <Words>0</Words>
  <Application>Microsoft Macintosh PowerPoint</Application>
  <PresentationFormat>Affichage à l'écran (16:9)</PresentationFormat>
  <Paragraphs>0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Calibri</vt:lpstr>
      <vt:lpstr>Helvetica Neue</vt:lpstr>
      <vt:lpstr>Helvetica Neue Medium</vt:lpstr>
      <vt:lpstr>20_BasicBlack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JosueL</dc:creator>
  <cp:lastModifiedBy>Josué Ludmann</cp:lastModifiedBy>
  <cp:revision>31</cp:revision>
  <cp:lastPrinted>2023-09-24T06:58:13Z</cp:lastPrinted>
  <dcterms:created xsi:type="dcterms:W3CDTF">2023-08-20T05:40:30Z</dcterms:created>
  <dcterms:modified xsi:type="dcterms:W3CDTF">2024-04-07T06:04:00Z</dcterms:modified>
</cp:coreProperties>
</file>