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32"/>
  </p:notesMasterIdLst>
  <p:sldIdLst>
    <p:sldId id="257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94"/>
  </p:normalViewPr>
  <p:slideViewPr>
    <p:cSldViewPr snapToGrid="0">
      <p:cViewPr varScale="1">
        <p:scale>
          <a:sx n="104" d="100"/>
          <a:sy n="104" d="100"/>
        </p:scale>
        <p:origin x="216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ED48C-BD45-B048-A9DC-CEC6847AC805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F0AA4-22D6-3A42-B47E-ACC77FE7E2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59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80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22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0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e du titre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>
            <a:lvl1pPr algn="ctr" defTabSz="309563">
              <a:lnSpc>
                <a:spcPct val="100000"/>
              </a:lnSpc>
              <a:defRPr sz="4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85725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17145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257175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34290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84637" y="4905375"/>
            <a:ext cx="169964" cy="176213"/>
          </a:xfrm>
          <a:prstGeom prst="rect">
            <a:avLst/>
          </a:prstGeom>
        </p:spPr>
        <p:txBody>
          <a:bodyPr anchor="t"/>
          <a:lstStyle>
            <a:lvl1pPr defTabSz="309563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3883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4439643"/>
            <a:ext cx="8239126" cy="238867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Auteur et date</a:t>
            </a:r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Titre de la présentation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2698825"/>
            <a:ext cx="8239125" cy="714375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2906" y="4839383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6404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ysage vert et vallonné"/>
          <p:cNvSpPr>
            <a:spLocks noGrp="1"/>
          </p:cNvSpPr>
          <p:nvPr>
            <p:ph type="pic" idx="21"/>
          </p:nvPr>
        </p:nvSpPr>
        <p:spPr>
          <a:xfrm>
            <a:off x="-161925" y="-1514475"/>
            <a:ext cx="11049000" cy="67627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Titre de la présentation</a:t>
            </a:r>
          </a:p>
        </p:txBody>
      </p:sp>
      <p:sp>
        <p:nvSpPr>
          <p:cNvPr id="23" name="Auteur et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414802"/>
            <a:ext cx="8238233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Auteur et date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4353716"/>
            <a:ext cx="8239125" cy="429258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la présentation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827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2647716"/>
            <a:ext cx="3667125" cy="20184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Pierres couvertes de mousse"/>
          <p:cNvSpPr>
            <a:spLocks noGrp="1"/>
          </p:cNvSpPr>
          <p:nvPr>
            <p:ph type="pic" sz="half" idx="21"/>
          </p:nvPr>
        </p:nvSpPr>
        <p:spPr>
          <a:xfrm>
            <a:off x="4519614" y="476250"/>
            <a:ext cx="4195652" cy="42037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40970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1059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00989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17348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7"/>
            <a:ext cx="3667125" cy="538163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3667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6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593189"/>
            <a:ext cx="3667125" cy="3096005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Grosse formation rocheuse sous des nuages sombres avec une route poussiéreuse au premier plan"/>
          <p:cNvSpPr>
            <a:spLocks noGrp="1"/>
          </p:cNvSpPr>
          <p:nvPr>
            <p:ph type="pic" idx="22"/>
          </p:nvPr>
        </p:nvSpPr>
        <p:spPr>
          <a:xfrm>
            <a:off x="2392575" y="473943"/>
            <a:ext cx="8448675" cy="41975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066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</p:spPr>
        <p:txBody>
          <a:bodyPr anchor="ctr"/>
          <a:lstStyle>
            <a:lvl1pPr>
              <a:defRPr sz="4350" b="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40970"/>
            <a:ext cx="245260" cy="2064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6011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80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8"/>
            <a:ext cx="8239125" cy="538106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0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diapositive</a:t>
            </a:r>
          </a:p>
        </p:txBody>
      </p:sp>
      <p:sp>
        <p:nvSpPr>
          <p:cNvPr id="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24334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7"/>
            <a:ext cx="8239125" cy="538163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89" name="Sous-titre de l’ordre du jou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42236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Sous-titre de l’ordre du jour</a:t>
            </a:r>
          </a:p>
        </p:txBody>
      </p:sp>
      <p:sp>
        <p:nvSpPr>
          <p:cNvPr id="90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1pPr>
            <a:lvl2pPr marL="0" indent="1714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2pPr>
            <a:lvl3pPr marL="0" indent="3429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3pPr>
            <a:lvl4pPr marL="0" indent="51435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4pPr>
            <a:lvl5pPr marL="0" indent="685800" defTabSz="309563">
              <a:lnSpc>
                <a:spcPct val="100000"/>
              </a:lnSpc>
              <a:spcBef>
                <a:spcPts val="675"/>
              </a:spcBef>
              <a:buSzTx/>
              <a:buNone/>
              <a:defRPr sz="2063" spc="-21"/>
            </a:lvl5pPr>
          </a:lstStyle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84964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1845316"/>
            <a:ext cx="8239125" cy="145286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435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59034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3098317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Données clés</a:t>
            </a:r>
          </a:p>
        </p:txBody>
      </p:sp>
      <p:sp>
        <p:nvSpPr>
          <p:cNvPr id="107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350722"/>
            <a:ext cx="8239125" cy="27596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1pPr>
            <a:lvl2pPr marL="0" indent="1714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2pPr>
            <a:lvl3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3pPr>
            <a:lvl4pPr marL="0" indent="51435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4pPr>
            <a:lvl5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9375" b="1" spc="-94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9300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30309" y="4003295"/>
            <a:ext cx="7555970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Attribution</a:t>
            </a:r>
          </a:p>
        </p:txBody>
      </p:sp>
      <p:sp>
        <p:nvSpPr>
          <p:cNvPr id="11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7721" y="1852448"/>
            <a:ext cx="7828558" cy="1438605"/>
          </a:xfrm>
          <a:prstGeom prst="rect">
            <a:avLst/>
          </a:prstGeom>
        </p:spPr>
        <p:txBody>
          <a:bodyPr anchor="ctr"/>
          <a:lstStyle>
            <a:lvl1pPr marL="239596" indent="-17621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9596" indent="-4763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9596" indent="1666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9596" indent="33813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9596" indent="509588">
              <a:spcBef>
                <a:spcPts val="0"/>
              </a:spcBef>
              <a:buSzTx/>
              <a:buNone/>
              <a:defRPr sz="3188" spc="-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27060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ros plan sur des plantes sauvages qui poussent entre des rochers"/>
          <p:cNvSpPr>
            <a:spLocks noGrp="1"/>
          </p:cNvSpPr>
          <p:nvPr>
            <p:ph type="pic" sz="quarter" idx="21"/>
          </p:nvPr>
        </p:nvSpPr>
        <p:spPr>
          <a:xfrm>
            <a:off x="5786438" y="2657029"/>
            <a:ext cx="3048000" cy="20288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Grosse formation rocheuse sous des nuages sombres avec une route poussiéreuse au premier plan"/>
          <p:cNvSpPr>
            <a:spLocks noGrp="1"/>
          </p:cNvSpPr>
          <p:nvPr>
            <p:ph type="pic" idx="22"/>
          </p:nvPr>
        </p:nvSpPr>
        <p:spPr>
          <a:xfrm>
            <a:off x="-1100137" y="476250"/>
            <a:ext cx="8512175" cy="4229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Gros plan sur une plante sauvage qui pousse entre des rochers de lave"/>
          <p:cNvSpPr>
            <a:spLocks noGrp="1"/>
          </p:cNvSpPr>
          <p:nvPr>
            <p:ph type="pic" sz="quarter" idx="23"/>
          </p:nvPr>
        </p:nvSpPr>
        <p:spPr>
          <a:xfrm>
            <a:off x="5786438" y="476250"/>
            <a:ext cx="3048000" cy="20288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22086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ascade entourée par un paysage vert et rocailleux"/>
          <p:cNvSpPr>
            <a:spLocks noGrp="1"/>
          </p:cNvSpPr>
          <p:nvPr>
            <p:ph type="pic" idx="21"/>
          </p:nvPr>
        </p:nvSpPr>
        <p:spPr>
          <a:xfrm>
            <a:off x="-566738" y="-1395413"/>
            <a:ext cx="10691813" cy="71363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2082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231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6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45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1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11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77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20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59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279AC-0E66-DA46-A70B-5F9A10E32859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8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452438" y="357188"/>
            <a:ext cx="8239125" cy="53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500563" y="4839383"/>
            <a:ext cx="245260" cy="2064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19075">
              <a:defRPr sz="675"/>
            </a:lvl1pPr>
          </a:lstStyle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339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 spd="med"/>
  <p:txStyles>
    <p:titleStyle>
      <a:lvl1pPr marL="0" marR="0" indent="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l" defTabSz="9143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457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914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11430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13716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16002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18288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2057400" marR="0" indent="-228600" algn="l" defTabSz="914377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ctr" defTabSz="2190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D427784-334E-2915-FB32-EA0E7911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1935E3-A12A-A26B-F166-A211A4E7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306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DC5208-3019-BB26-C86C-6CC6D0665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030D75-3D9D-CBC2-D5E9-E11D12F6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902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57A828-1374-800A-DFCE-D6F7F9EB4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092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4A7245-4704-1E37-AE9E-66754FB0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99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48FC1C-C951-413C-2553-B2191B27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273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84F3CE-9DF7-F995-A802-70685ACE5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F99013-BD87-58A2-89F2-4ADF3BAA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76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32D62E-62AA-36A5-509F-4AC16F76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721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C52C59-49F4-EE81-5311-19CE0E32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88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9FAA73-3070-82C0-518A-AFD2F9473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402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98E81E-AF5B-4499-9FA5-6ACB9291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4859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C38697-7415-565B-7F38-93ACAC10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138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0745DA-8403-53E6-B863-196B639A1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496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2066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747F18-161D-32CD-0010-83A3B79C9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496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61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717D44-CE24-4E95-CC54-1AB42A3C0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097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41284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A70BCE-F0A7-DE1C-52AE-8D7CA8E29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6726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F8660F-34B4-AA3E-AA8A-028B0110F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496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818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E688C2-8642-B453-C6C6-1026E9E1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7052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6130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2CD347-3431-A5B2-EBFC-795F9896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26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51171B-6371-248A-D163-513D8FEB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71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1514FD-3CF2-7511-7609-6D0776319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412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6DE7BF-C62C-CDBE-55A4-FAFA1681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72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540AC6-2929-5D0E-A145-D72A907CB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11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FCCC32-E2C3-F516-143C-075322E6D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73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91E904-896C-65A8-A56E-24E7F5043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23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1516</TotalTime>
  <Words>0</Words>
  <Application>Microsoft Macintosh PowerPoint</Application>
  <PresentationFormat>Affichage à l'écran (16:9)</PresentationFormat>
  <Paragraphs>0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Helvetica Light</vt:lpstr>
      <vt:lpstr>Helvetica Neue</vt:lpstr>
      <vt:lpstr>Helvetica Neue Medium</vt:lpstr>
      <vt:lpstr>Thème Office</vt:lpstr>
      <vt:lpstr>20_BasicBlack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JosueL</dc:creator>
  <cp:lastModifiedBy>Josué Ludmann</cp:lastModifiedBy>
  <cp:revision>29</cp:revision>
  <cp:lastPrinted>2023-09-24T06:58:13Z</cp:lastPrinted>
  <dcterms:created xsi:type="dcterms:W3CDTF">2023-08-20T05:40:30Z</dcterms:created>
  <dcterms:modified xsi:type="dcterms:W3CDTF">2024-03-24T06:40:11Z</dcterms:modified>
</cp:coreProperties>
</file>