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0"/>
  </p:notesMasterIdLst>
  <p:sldIdLst>
    <p:sldId id="257" r:id="rId3"/>
    <p:sldId id="319" r:id="rId4"/>
    <p:sldId id="317" r:id="rId5"/>
    <p:sldId id="259" r:id="rId6"/>
    <p:sldId id="310" r:id="rId7"/>
    <p:sldId id="311" r:id="rId8"/>
    <p:sldId id="312" r:id="rId9"/>
    <p:sldId id="314" r:id="rId10"/>
    <p:sldId id="315" r:id="rId11"/>
    <p:sldId id="321" r:id="rId12"/>
    <p:sldId id="322" r:id="rId13"/>
    <p:sldId id="325" r:id="rId14"/>
    <p:sldId id="328" r:id="rId15"/>
    <p:sldId id="323" r:id="rId16"/>
    <p:sldId id="324" r:id="rId17"/>
    <p:sldId id="326" r:id="rId18"/>
    <p:sldId id="32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>
      <p:cViewPr varScale="1">
        <p:scale>
          <a:sx n="146" d="100"/>
          <a:sy n="146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48C-BD45-B048-A9DC-CEC6847AC805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0AA4-22D6-3A42-B47E-ACC77FE7E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7" y="4439643"/>
            <a:ext cx="8239126" cy="238867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2698825"/>
            <a:ext cx="8239125" cy="714375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2906" y="4839383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404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ysage vert et vallonné"/>
          <p:cNvSpPr>
            <a:spLocks noGrp="1"/>
          </p:cNvSpPr>
          <p:nvPr>
            <p:ph type="pic" idx="21"/>
          </p:nvPr>
        </p:nvSpPr>
        <p:spPr>
          <a:xfrm>
            <a:off x="-161925" y="-1514475"/>
            <a:ext cx="11049000" cy="6762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52438" y="2671763"/>
            <a:ext cx="8239125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414802"/>
            <a:ext cx="8238233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4353716"/>
            <a:ext cx="8239125" cy="429258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la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827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2205852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2647716"/>
            <a:ext cx="3667125" cy="2018401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Pierres couvertes de mousse"/>
          <p:cNvSpPr>
            <a:spLocks noGrp="1"/>
          </p:cNvSpPr>
          <p:nvPr>
            <p:ph type="pic" sz="half" idx="21"/>
          </p:nvPr>
        </p:nvSpPr>
        <p:spPr>
          <a:xfrm>
            <a:off x="4519614" y="476250"/>
            <a:ext cx="4195652" cy="42037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40970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1059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098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1734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7"/>
            <a:ext cx="3667125" cy="538163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3667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593189"/>
            <a:ext cx="3667125" cy="309600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2392575" y="473943"/>
            <a:ext cx="8448675" cy="41975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066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452436" y="1700213"/>
            <a:ext cx="8239127" cy="1743075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40970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011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8"/>
            <a:ext cx="8239125" cy="538106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24334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7"/>
            <a:ext cx="8239125" cy="538163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8496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845316"/>
            <a:ext cx="8239125" cy="145286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5903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3098317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Données clés</a:t>
            </a:r>
          </a:p>
        </p:txBody>
      </p:sp>
      <p:sp>
        <p:nvSpPr>
          <p:cNvPr id="10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350722"/>
            <a:ext cx="8239125" cy="27596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9300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30309" y="4003295"/>
            <a:ext cx="7555970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1852448"/>
            <a:ext cx="7828558" cy="1438605"/>
          </a:xfrm>
          <a:prstGeom prst="rect">
            <a:avLst/>
          </a:prstGeom>
        </p:spPr>
        <p:txBody>
          <a:bodyPr anchor="ctr"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27060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ros plan sur des plantes sauvages qui poussent entre des rochers"/>
          <p:cNvSpPr>
            <a:spLocks noGrp="1"/>
          </p:cNvSpPr>
          <p:nvPr>
            <p:ph type="pic" sz="quarter" idx="21"/>
          </p:nvPr>
        </p:nvSpPr>
        <p:spPr>
          <a:xfrm>
            <a:off x="5786438" y="2657029"/>
            <a:ext cx="3048000" cy="2028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-1100137" y="476250"/>
            <a:ext cx="8512175" cy="4229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Gros plan sur une plante sauvage qui pousse entre des rochers de lave"/>
          <p:cNvSpPr>
            <a:spLocks noGrp="1"/>
          </p:cNvSpPr>
          <p:nvPr>
            <p:ph type="pic" sz="quarter" idx="23"/>
          </p:nvPr>
        </p:nvSpPr>
        <p:spPr>
          <a:xfrm>
            <a:off x="5786438" y="476250"/>
            <a:ext cx="3048000" cy="2028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2208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ascade entourée par un paysage vert et rocailleux"/>
          <p:cNvSpPr>
            <a:spLocks noGrp="1"/>
          </p:cNvSpPr>
          <p:nvPr>
            <p:ph type="pic" idx="21"/>
          </p:nvPr>
        </p:nvSpPr>
        <p:spPr>
          <a:xfrm>
            <a:off x="-566738" y="-1395413"/>
            <a:ext cx="10691813" cy="71363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20821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231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39383"/>
            <a:ext cx="24526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/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339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EFBD75-57F2-D636-E9B0-1340CFAB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63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CC3F3B-D370-D9A1-85AA-10F4BD60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54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7C5A81-4702-FE3C-4277-82AFDDA1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2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CC3F3B-D370-D9A1-85AA-10F4BD60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43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9F8945-E638-B5D7-3D01-7B4ED6AE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45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612A80-8B72-C533-AF76-A8730075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17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DD31C1-E3B1-EA78-BA6E-E4719E35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20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940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AF1F8E-42AB-4527-DCFD-B9464522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05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A16E11-8428-2CCC-526C-CAD1E337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77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05E7E2-A79F-706D-DF11-DC3942A5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4E2624-7BCA-5D98-1611-9C917EC6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70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C98247-A042-49F2-C457-460C828C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25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8187902-ACE2-4EF0-7182-3AA4661C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4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44D1E4-CA92-6E4A-D5B0-F19AF4F3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062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EE8AB8-3B13-51AA-D233-93CEEA97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44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1482</TotalTime>
  <Words>0</Words>
  <Application>Microsoft Macintosh PowerPoint</Application>
  <PresentationFormat>Affichage à l'écran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Helvetica Neue</vt:lpstr>
      <vt:lpstr>Helvetica Neue Medium</vt:lpstr>
      <vt:lpstr>Thème Office</vt:lpstr>
      <vt:lpstr>20_BasicBlack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Josué Ludmann</cp:lastModifiedBy>
  <cp:revision>28</cp:revision>
  <cp:lastPrinted>2023-09-24T06:58:13Z</cp:lastPrinted>
  <dcterms:created xsi:type="dcterms:W3CDTF">2023-08-20T05:40:30Z</dcterms:created>
  <dcterms:modified xsi:type="dcterms:W3CDTF">2024-03-03T06:53:35Z</dcterms:modified>
</cp:coreProperties>
</file>