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19"/>
  </p:notesMasterIdLst>
  <p:sldIdLst>
    <p:sldId id="257" r:id="rId3"/>
    <p:sldId id="316" r:id="rId4"/>
    <p:sldId id="319" r:id="rId5"/>
    <p:sldId id="309" r:id="rId6"/>
    <p:sldId id="318" r:id="rId7"/>
    <p:sldId id="322" r:id="rId8"/>
    <p:sldId id="317" r:id="rId9"/>
    <p:sldId id="259" r:id="rId10"/>
    <p:sldId id="310" r:id="rId11"/>
    <p:sldId id="311" r:id="rId12"/>
    <p:sldId id="320" r:id="rId13"/>
    <p:sldId id="312" r:id="rId14"/>
    <p:sldId id="313" r:id="rId15"/>
    <p:sldId id="314" r:id="rId16"/>
    <p:sldId id="315" r:id="rId17"/>
    <p:sldId id="321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94694"/>
  </p:normalViewPr>
  <p:slideViewPr>
    <p:cSldViewPr snapToGrid="0">
      <p:cViewPr varScale="1">
        <p:scale>
          <a:sx n="104" d="100"/>
          <a:sy n="104" d="100"/>
        </p:scale>
        <p:origin x="216" y="1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ED48C-BD45-B048-A9DC-CEC6847AC805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F0AA4-22D6-3A42-B47E-ACC77FE7E2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59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801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221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04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e du titre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75"/>
          </a:xfrm>
          <a:prstGeom prst="rect">
            <a:avLst/>
          </a:prstGeom>
        </p:spPr>
        <p:txBody>
          <a:bodyPr anchor="b"/>
          <a:lstStyle>
            <a:lvl1pPr algn="ctr" defTabSz="309563">
              <a:lnSpc>
                <a:spcPct val="100000"/>
              </a:lnSpc>
              <a:defRPr sz="4200" b="0" spc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15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</p:spPr>
        <p:txBody>
          <a:bodyPr/>
          <a:lstStyle>
            <a:lvl1pPr marL="0" indent="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85725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17145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257175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34290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84637" y="4905375"/>
            <a:ext cx="169964" cy="176213"/>
          </a:xfrm>
          <a:prstGeom prst="rect">
            <a:avLst/>
          </a:prstGeom>
        </p:spPr>
        <p:txBody>
          <a:bodyPr anchor="t"/>
          <a:lstStyle>
            <a:lvl1pPr defTabSz="309563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38839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7" y="4439643"/>
            <a:ext cx="8239126" cy="238867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Auteur et date</a:t>
            </a:r>
          </a:p>
        </p:txBody>
      </p:sp>
      <p:sp>
        <p:nvSpPr>
          <p:cNvPr id="12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452436" y="965622"/>
            <a:ext cx="8239127" cy="1743075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Titre de la présentation</a:t>
            </a:r>
          </a:p>
        </p:txBody>
      </p:sp>
      <p:sp>
        <p:nvSpPr>
          <p:cNvPr id="1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8" y="2698825"/>
            <a:ext cx="8239125" cy="714375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Sous-titre de la présentation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502906" y="4839383"/>
            <a:ext cx="245260" cy="2064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164048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ysage vert et vallonné"/>
          <p:cNvSpPr>
            <a:spLocks noGrp="1"/>
          </p:cNvSpPr>
          <p:nvPr>
            <p:ph type="pic" idx="21"/>
          </p:nvPr>
        </p:nvSpPr>
        <p:spPr>
          <a:xfrm>
            <a:off x="-161925" y="-1514475"/>
            <a:ext cx="11049000" cy="67627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452438" y="2671763"/>
            <a:ext cx="8239125" cy="1743075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Titre de la présentation</a:t>
            </a:r>
          </a:p>
        </p:txBody>
      </p:sp>
      <p:sp>
        <p:nvSpPr>
          <p:cNvPr id="23" name="Auteur et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52884" y="414802"/>
            <a:ext cx="8238233" cy="238867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Auteur et date</a:t>
            </a:r>
          </a:p>
        </p:txBody>
      </p:sp>
      <p:sp>
        <p:nvSpPr>
          <p:cNvPr id="2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8" y="4353716"/>
            <a:ext cx="8239125" cy="429258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Sous-titre de la présentation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8279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452438" y="476250"/>
            <a:ext cx="3667125" cy="2205852"/>
          </a:xfrm>
          <a:prstGeom prst="rect">
            <a:avLst/>
          </a:prstGeom>
        </p:spPr>
        <p:txBody>
          <a:bodyPr anchor="b"/>
          <a:lstStyle/>
          <a:p>
            <a:r>
              <a:t>Titre de diapositive</a:t>
            </a:r>
          </a:p>
        </p:txBody>
      </p:sp>
      <p:sp>
        <p:nvSpPr>
          <p:cNvPr id="3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8" y="2647716"/>
            <a:ext cx="3667125" cy="2018401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Pierres couvertes de mousse"/>
          <p:cNvSpPr>
            <a:spLocks noGrp="1"/>
          </p:cNvSpPr>
          <p:nvPr>
            <p:ph type="pic" sz="half" idx="21"/>
          </p:nvPr>
        </p:nvSpPr>
        <p:spPr>
          <a:xfrm>
            <a:off x="4519614" y="476250"/>
            <a:ext cx="4195652" cy="42037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500563" y="4840970"/>
            <a:ext cx="245260" cy="2064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10594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de diapositiv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43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42236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Sous-titre de diapositive</a:t>
            </a:r>
          </a:p>
        </p:txBody>
      </p:sp>
      <p:sp>
        <p:nvSpPr>
          <p:cNvPr id="44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600989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17348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452438" y="357187"/>
            <a:ext cx="3667125" cy="538163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61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42236"/>
            <a:ext cx="3667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Sous-titre de diapositive</a:t>
            </a:r>
          </a:p>
        </p:txBody>
      </p:sp>
      <p:sp>
        <p:nvSpPr>
          <p:cNvPr id="62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8" y="1593189"/>
            <a:ext cx="3667125" cy="3096005"/>
          </a:xfrm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Grosse formation rocheuse sous des nuages sombres avec une route poussiéreuse au premier plan"/>
          <p:cNvSpPr>
            <a:spLocks noGrp="1"/>
          </p:cNvSpPr>
          <p:nvPr>
            <p:ph type="pic" idx="22"/>
          </p:nvPr>
        </p:nvSpPr>
        <p:spPr>
          <a:xfrm>
            <a:off x="2392575" y="473943"/>
            <a:ext cx="8448675" cy="41975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0667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re de section"/>
          <p:cNvSpPr txBox="1">
            <a:spLocks noGrp="1"/>
          </p:cNvSpPr>
          <p:nvPr>
            <p:ph type="title" hasCustomPrompt="1"/>
          </p:nvPr>
        </p:nvSpPr>
        <p:spPr>
          <a:xfrm>
            <a:off x="452436" y="1700213"/>
            <a:ext cx="8239127" cy="1743075"/>
          </a:xfrm>
          <a:prstGeom prst="rect">
            <a:avLst/>
          </a:prstGeom>
        </p:spPr>
        <p:txBody>
          <a:bodyPr anchor="ctr"/>
          <a:lstStyle>
            <a:lvl1pPr>
              <a:defRPr sz="4350" b="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Titre de section</a:t>
            </a:r>
          </a:p>
        </p:txBody>
      </p:sp>
      <p:sp>
        <p:nvSpPr>
          <p:cNvPr id="7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500563" y="4840970"/>
            <a:ext cx="245260" cy="2064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6011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580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452438" y="357188"/>
            <a:ext cx="8239125" cy="538106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80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42236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Sous-titre de diapositive</a:t>
            </a:r>
          </a:p>
        </p:txBody>
      </p:sp>
      <p:sp>
        <p:nvSpPr>
          <p:cNvPr id="8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624334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re de l’ordre du jour"/>
          <p:cNvSpPr txBox="1">
            <a:spLocks noGrp="1"/>
          </p:cNvSpPr>
          <p:nvPr>
            <p:ph type="title" hasCustomPrompt="1"/>
          </p:nvPr>
        </p:nvSpPr>
        <p:spPr>
          <a:xfrm>
            <a:off x="452438" y="357187"/>
            <a:ext cx="8239125" cy="538163"/>
          </a:xfrm>
          <a:prstGeom prst="rect">
            <a:avLst/>
          </a:prstGeom>
        </p:spPr>
        <p:txBody>
          <a:bodyPr/>
          <a:lstStyle/>
          <a:p>
            <a:r>
              <a:t>Titre de l’ordre du jour</a:t>
            </a:r>
          </a:p>
        </p:txBody>
      </p:sp>
      <p:sp>
        <p:nvSpPr>
          <p:cNvPr id="89" name="Sous-titre de l’ordre du jour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42236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Sous-titre de l’ordre du jour</a:t>
            </a:r>
          </a:p>
        </p:txBody>
      </p:sp>
      <p:sp>
        <p:nvSpPr>
          <p:cNvPr id="90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1pPr>
            <a:lvl2pPr marL="0" indent="17145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2pPr>
            <a:lvl3pPr marL="0" indent="34290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3pPr>
            <a:lvl4pPr marL="0" indent="51435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4pPr>
            <a:lvl5pPr marL="0" indent="68580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5pPr>
          </a:lstStyle>
          <a:p>
            <a:r>
              <a:t>Rubriques de l’ordre du jour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84964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8" y="1845316"/>
            <a:ext cx="8239125" cy="145286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17145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34290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51435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Déclaration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59034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Données clé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3098317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Données clés</a:t>
            </a:r>
          </a:p>
        </p:txBody>
      </p:sp>
      <p:sp>
        <p:nvSpPr>
          <p:cNvPr id="107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452438" y="350722"/>
            <a:ext cx="8239125" cy="2759649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1pPr>
            <a:lvl2pPr marL="0" indent="17145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2pPr>
            <a:lvl3pPr marL="0" indent="34290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3pPr>
            <a:lvl4pPr marL="0" indent="51435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4pPr>
            <a:lvl5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93000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30309" y="4003295"/>
            <a:ext cx="7555970" cy="238867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Attribution</a:t>
            </a:r>
          </a:p>
        </p:txBody>
      </p:sp>
      <p:sp>
        <p:nvSpPr>
          <p:cNvPr id="116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7721" y="1852448"/>
            <a:ext cx="7828558" cy="1438605"/>
          </a:xfrm>
          <a:prstGeom prst="rect">
            <a:avLst/>
          </a:prstGeom>
        </p:spPr>
        <p:txBody>
          <a:bodyPr anchor="ctr"/>
          <a:lstStyle>
            <a:lvl1pPr marL="239596" indent="-176213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239596" indent="-4763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239596" indent="166688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239596" indent="338138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39596" indent="509588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 Citation notable 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327060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ros plan sur des plantes sauvages qui poussent entre des rochers"/>
          <p:cNvSpPr>
            <a:spLocks noGrp="1"/>
          </p:cNvSpPr>
          <p:nvPr>
            <p:ph type="pic" sz="quarter" idx="21"/>
          </p:nvPr>
        </p:nvSpPr>
        <p:spPr>
          <a:xfrm>
            <a:off x="5786438" y="2657029"/>
            <a:ext cx="3048000" cy="20288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Grosse formation rocheuse sous des nuages sombres avec une route poussiéreuse au premier plan"/>
          <p:cNvSpPr>
            <a:spLocks noGrp="1"/>
          </p:cNvSpPr>
          <p:nvPr>
            <p:ph type="pic" idx="22"/>
          </p:nvPr>
        </p:nvSpPr>
        <p:spPr>
          <a:xfrm>
            <a:off x="-1100137" y="476250"/>
            <a:ext cx="8512175" cy="4229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Gros plan sur une plante sauvage qui pousse entre des rochers de lave"/>
          <p:cNvSpPr>
            <a:spLocks noGrp="1"/>
          </p:cNvSpPr>
          <p:nvPr>
            <p:ph type="pic" sz="quarter" idx="23"/>
          </p:nvPr>
        </p:nvSpPr>
        <p:spPr>
          <a:xfrm>
            <a:off x="5786438" y="476250"/>
            <a:ext cx="3048000" cy="20288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22086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ascade entourée par un paysage vert et rocailleux"/>
          <p:cNvSpPr>
            <a:spLocks noGrp="1"/>
          </p:cNvSpPr>
          <p:nvPr>
            <p:ph type="pic" idx="21"/>
          </p:nvPr>
        </p:nvSpPr>
        <p:spPr>
          <a:xfrm>
            <a:off x="-566738" y="-1395413"/>
            <a:ext cx="10691813" cy="71363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320821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2316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06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457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31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11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77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200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59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279AC-0E66-DA46-A70B-5F9A10E32859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88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452438" y="357188"/>
            <a:ext cx="8239125" cy="537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Titre de diapositive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452438" y="1593189"/>
            <a:ext cx="8239125" cy="3096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500563" y="4839383"/>
            <a:ext cx="245260" cy="2064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19075">
              <a:defRPr sz="675"/>
            </a:lvl1pPr>
          </a:lstStyle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3391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ransition spd="med"/>
  <p:txStyles>
    <p:titleStyle>
      <a:lvl1pPr marL="0" marR="0" indent="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714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429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143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858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572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0287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2001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3716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286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4572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6858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9144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11430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13716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16002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18288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20574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714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429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143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858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572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0287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2001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3716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FE5A50B-7563-EA9F-105A-7AB3F1C42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64FF8E7-28DC-6244-3AC7-F622D0CF9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1254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08707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987E21-92A8-2C21-B94F-6C5ACE805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4441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882E58D-FEA9-568F-17F8-CBD676095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cymbale8.mp3">
            <a:hlinkClick r:id="" action="ppaction://media"/>
            <a:extLst>
              <a:ext uri="{FF2B5EF4-FFF2-40B4-BE49-F238E27FC236}">
                <a16:creationId xmlns:a16="http://schemas.microsoft.com/office/drawing/2014/main" id="{8476E95C-FDB2-3A75-6E07-353EE4405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7128647" y="580937"/>
            <a:ext cx="494099" cy="49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30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24A828A-9034-0072-E29D-58AB99BC0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0622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D7EFC22-A1F9-43A9-108D-37EF37B20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5444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20632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ret.mov">
            <a:hlinkClick r:id="" action="ppaction://media"/>
            <a:extLst>
              <a:ext uri="{FF2B5EF4-FFF2-40B4-BE49-F238E27FC236}">
                <a16:creationId xmlns:a16="http://schemas.microsoft.com/office/drawing/2014/main" id="{BE7C6146-4309-7A26-391A-FF6D04564E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50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FC3C840-EF2A-0713-129E-29C8FC8C0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42" b="948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905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">
            <a:extLst>
              <a:ext uri="{FF2B5EF4-FFF2-40B4-BE49-F238E27FC236}">
                <a16:creationId xmlns:a16="http://schemas.microsoft.com/office/drawing/2014/main" id="{42977500-A3C7-C509-EB31-B510620F238C}"/>
              </a:ext>
            </a:extLst>
          </p:cNvPr>
          <p:cNvSpPr txBox="1"/>
          <p:nvPr/>
        </p:nvSpPr>
        <p:spPr>
          <a:xfrm>
            <a:off x="0" y="1618264"/>
            <a:ext cx="9144000" cy="1500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4082" tIns="24082" rIns="24082" bIns="24082" anchor="ctr">
            <a:spAutoFit/>
          </a:bodyPr>
          <a:lstStyle>
            <a:lvl1pPr defTabSz="1155953">
              <a:lnSpc>
                <a:spcPct val="80000"/>
              </a:lnSpc>
              <a:defRPr sz="23000" spc="-23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algn="ctr"/>
            <a:r>
              <a:rPr sz="11100" dirty="0">
                <a:solidFill>
                  <a:schemeClr val="bg1"/>
                </a:solidFill>
              </a:rPr>
              <a:t>MARC</a:t>
            </a:r>
          </a:p>
        </p:txBody>
      </p:sp>
      <p:sp>
        <p:nvSpPr>
          <p:cNvPr id="12" name="1- La prédication de la Parole">
            <a:extLst>
              <a:ext uri="{FF2B5EF4-FFF2-40B4-BE49-F238E27FC236}">
                <a16:creationId xmlns:a16="http://schemas.microsoft.com/office/drawing/2014/main" id="{54E22409-11F4-7C06-7970-278393C6822B}"/>
              </a:ext>
            </a:extLst>
          </p:cNvPr>
          <p:cNvSpPr txBox="1"/>
          <p:nvPr/>
        </p:nvSpPr>
        <p:spPr>
          <a:xfrm>
            <a:off x="0" y="2992957"/>
            <a:ext cx="9144000" cy="587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>
            <a:lvl1pPr algn="l" defTabSz="825500">
              <a:lnSpc>
                <a:spcPct val="70000"/>
              </a:lnSpc>
              <a:spcBef>
                <a:spcPts val="1800"/>
              </a:spcBef>
              <a:defRPr sz="7000" spc="-7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ctr" defTabSz="309563" hangingPunct="0">
              <a:spcBef>
                <a:spcPts val="675"/>
              </a:spcBef>
            </a:pPr>
            <a:r>
              <a:rPr lang="fr-FR" sz="4600" kern="0" spc="-26" dirty="0">
                <a:solidFill>
                  <a:srgbClr val="FFFFFF"/>
                </a:solidFill>
              </a:rPr>
              <a:t>Qui est Jésus ? </a:t>
            </a:r>
            <a:endParaRPr sz="4600" kern="0" spc="-26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1383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8139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8A86572-D765-6755-E13E-FEFF07ED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847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99F7BE8-3ACA-A897-04BD-D97B0E2FE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9777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18BAC5-A63A-BE30-B596-3837F2A0D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1A2DAF8-6D18-C980-9AE9-CF18E8019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7707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1477</TotalTime>
  <Words>5</Words>
  <Application>Microsoft Macintosh PowerPoint</Application>
  <PresentationFormat>Affichage à l'écran (16:9)</PresentationFormat>
  <Paragraphs>2</Paragraphs>
  <Slides>16</Slides>
  <Notes>0</Notes>
  <HiddenSlides>1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Arial</vt:lpstr>
      <vt:lpstr>Avenir Next Medium</vt:lpstr>
      <vt:lpstr>Avenir Next Regular</vt:lpstr>
      <vt:lpstr>Calibri</vt:lpstr>
      <vt:lpstr>Calibri Light</vt:lpstr>
      <vt:lpstr>Helvetica Light</vt:lpstr>
      <vt:lpstr>Helvetica Neue</vt:lpstr>
      <vt:lpstr>Helvetica Neue Medium</vt:lpstr>
      <vt:lpstr>Thème Office</vt:lpstr>
      <vt:lpstr>20_BasicBlack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JosueL</dc:creator>
  <cp:lastModifiedBy>Josué Ludmann</cp:lastModifiedBy>
  <cp:revision>27</cp:revision>
  <cp:lastPrinted>2023-09-24T06:58:13Z</cp:lastPrinted>
  <dcterms:created xsi:type="dcterms:W3CDTF">2023-08-20T05:40:30Z</dcterms:created>
  <dcterms:modified xsi:type="dcterms:W3CDTF">2024-02-11T07:08:28Z</dcterms:modified>
</cp:coreProperties>
</file>