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5" r:id="rId8"/>
    <p:sldId id="264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4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73AC5-550B-F91A-3308-0FF64BCC5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9F1C46-A44F-8DB5-13D6-7415FF562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2B8F39-DB6D-F30B-5A7A-472C799A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5F7B8A-2F0C-4E9C-8143-3328D523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8EFC72-CF4E-922D-55D0-3F9DC6CD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29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F684BA-1F6A-568C-103C-E43231D0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9EAD0C-353E-E504-7BBE-327D0844F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599E22-2132-D19A-AB33-D613C42E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B7BC72-1765-3FF0-22AF-50C7D1C3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2A6599-7140-E525-1C15-B47BA471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05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EDCD12C-C3F4-AA1A-8ECB-CC3EF8B1A4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49EDAB-0DEF-1474-CF12-B4EDE16C3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535CBF-B454-4E01-0F2D-DA13EB51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FB2798-B35B-F947-D9D3-706DA5C7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957850-FA05-5512-9426-2A5D12FC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49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ED56C2-8BC9-CBA1-C507-8476FC2D4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66BF66-88C6-9962-F21D-675D081B5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4552B3-3CD5-6854-55DC-902704FD4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95443A-5064-F9F3-D2BD-23F0C404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9EBCE9-2C8B-A643-6374-94ADEE35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87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E2919F-3F48-7410-B9C7-5F5BD1EE6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DC5805-7A8A-E4E3-D043-841AA480C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9ABB98-14B8-CB22-FFFD-0BB5D28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3B8E7D-1B70-E5BD-45B4-1F3FA401F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CCB6A5-656C-F141-CC58-A7C14413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45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F47086-3244-51A0-F581-08FA236AA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218F70-810C-56FB-06D9-0458471A7E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E07996-F810-151C-C25A-867AB4B4D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6B6B2C-CFDD-4C09-84E2-EDD26B5C5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226205-B1BA-17FF-5623-2E3650FFD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DE7DC8-2E80-3BE9-9AB5-3D3A64CD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28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CAFFF9-DD2E-6390-90A7-76848830A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F3E68E-B7F1-5BC1-A5B2-D873640D2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DAC100-914C-C70F-43B0-A0DEF5E93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F361FB-C15C-0744-13CE-A67DC9360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A3841FA-A521-DAD0-3636-DAF38E565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1DEE716-865B-C8EA-DA50-CDC3B4E1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72754AF-3FC3-5325-7670-71E96025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CCBBC0-E98D-E4A7-BC1C-55074A25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43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55EA53-ADBF-2E65-E7A0-F8D0450E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C1CC42-A434-E2EC-F537-DA0CD8998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BF0CF2-1230-20EC-458F-0C69ACF5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3CA6FE-980E-A109-9DA9-126D2CEB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02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30E0896-1AC9-0CD2-4509-8F538FFC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4DA98D-01A5-18F7-4F33-E2A361DE5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9F63CC-00AC-E0DA-C780-5AC8859D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390141-9B56-7861-0FE0-8D839B26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66FB99-D934-1B17-7D9E-ACF3D0EA5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092AB1-7782-D73F-56B2-F014BD339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A19BD6-237C-1084-386B-15DBF0C1B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147CEA-F136-3DD8-FA26-62019E18D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51B50D-C5CA-8412-38C6-A572888E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37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22D22-1AF6-A1F9-AC3A-B68E1249B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C8E6754-118F-ADE4-E364-275AE3FD4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0C646F-547C-4B66-1A52-E42BB3176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FBB82E-D05F-89A2-CF79-1FDC8E6E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C95AE9-9476-FD63-F3B4-84AE1F0C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038813-9C39-7DE0-2A81-09383BA3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6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F947E22-A681-2EA2-3C05-D33BADF85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EF3EAE-D85A-BDFB-D96C-19871892D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5CEFAC-97EB-C847-2E06-302FE6106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02149-13E0-46D1-B8E7-9A380579924A}" type="datetimeFigureOut">
              <a:rPr lang="fr-FR" smtClean="0"/>
              <a:t>25/02/2024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D515A6-5A1F-2544-3A52-1B4036536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2B545B-557B-1264-592B-CE862F15B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5BA3-57E8-42ED-9E17-735D4725D4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22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01111E-5B9C-ABAE-A20B-FE3234F2A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234" y="2073715"/>
            <a:ext cx="6935759" cy="2993042"/>
          </a:xfrm>
        </p:spPr>
        <p:txBody>
          <a:bodyPr anchor="ctr">
            <a:normAutofit/>
          </a:bodyPr>
          <a:lstStyle/>
          <a:p>
            <a:r>
              <a:rPr lang="fr-FR" sz="8800">
                <a:solidFill>
                  <a:schemeClr val="bg1"/>
                </a:solidFill>
              </a:rPr>
              <a:t>***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80444E-BF41-BB75-436A-BD16DED76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9234" y="1369077"/>
            <a:ext cx="6935759" cy="2201159"/>
          </a:xfrm>
        </p:spPr>
        <p:txBody>
          <a:bodyPr>
            <a:normAutofit/>
          </a:bodyPr>
          <a:lstStyle/>
          <a:p>
            <a:endParaRPr lang="fr-FR" sz="200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D432D-FAB3-4B5D-BF27-4DA7C75B3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D6B450-4278-45B8-88C7-C061710E3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234A4C-A256-4139-A5F4-27078F0D6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58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3825A2-53F7-ABE3-0E4C-FE2AC7C363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794905-EC19-76E6-4972-26F4D5663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9005DB8-B59A-7E1B-25F2-659E4ADBD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141" y="1450655"/>
            <a:ext cx="3932030" cy="39566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8000" dirty="0">
                <a:solidFill>
                  <a:schemeClr val="bg1"/>
                </a:solidFill>
              </a:rPr>
              <a:t>Qui est Jésus ?</a:t>
            </a:r>
            <a:endParaRPr lang="fr-FR" sz="8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3A0362-9953-AE80-4C34-04269B0C0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C3AEC66-1258-C2A8-02C7-2901A41BE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ous-titre 2">
            <a:extLst>
              <a:ext uri="{FF2B5EF4-FFF2-40B4-BE49-F238E27FC236}">
                <a16:creationId xmlns:a16="http://schemas.microsoft.com/office/drawing/2014/main" id="{9C03041D-13C3-E80A-C235-A171A7D32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rgbClr val="FFFF00"/>
                </a:solidFill>
              </a:rPr>
              <a:t>Jésus partage le Plan du Salut.</a:t>
            </a:r>
          </a:p>
        </p:txBody>
      </p:sp>
    </p:spTree>
    <p:extLst>
      <p:ext uri="{BB962C8B-B14F-4D97-AF65-F5344CB8AC3E}">
        <p14:creationId xmlns:p14="http://schemas.microsoft.com/office/powerpoint/2010/main" val="3073517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A7C7D5-0BA0-1ADD-64B9-AF741D1828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C64D78F-B8C2-39C3-5967-065ED45785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A6D838C-742E-55A3-2331-345D7EE9D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234" y="2140922"/>
            <a:ext cx="6935759" cy="2668554"/>
          </a:xfrm>
        </p:spPr>
        <p:txBody>
          <a:bodyPr anchor="ctr">
            <a:normAutofit/>
          </a:bodyPr>
          <a:lstStyle/>
          <a:p>
            <a:r>
              <a:rPr lang="fr-FR" sz="8800" dirty="0">
                <a:solidFill>
                  <a:schemeClr val="bg1"/>
                </a:solidFill>
              </a:rPr>
              <a:t>Un Messie différent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DB62E3-708C-1433-5427-0FC96E120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9234" y="1369078"/>
            <a:ext cx="6935759" cy="97984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Marc 8.32b - 9.1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5F9891-C15C-CB2E-2FA5-C38BC607D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279F9E-C2ED-2242-C149-9EA6CEFA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972AD4-E59A-C133-1599-49482914F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89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DB7C5D-0959-7735-82CA-E212D46AFF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E1329D-8E82-2F24-9799-BDF3297D8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A04961-FBE3-6990-2879-9F6040DF6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141" y="1450655"/>
            <a:ext cx="3932030" cy="39566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8000" dirty="0">
                <a:solidFill>
                  <a:schemeClr val="bg1"/>
                </a:solidFill>
              </a:rPr>
              <a:t>Un Messie différent</a:t>
            </a:r>
            <a:endParaRPr lang="fr-FR" sz="8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32A9FC-DACA-C3E9-B6AC-AC45A22E3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0CB9B8-9C4F-3CCF-AB11-3EA5A07C2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ous-titre 2">
            <a:extLst>
              <a:ext uri="{FF2B5EF4-FFF2-40B4-BE49-F238E27FC236}">
                <a16:creationId xmlns:a16="http://schemas.microsoft.com/office/drawing/2014/main" id="{0C746EE5-134A-113F-2C19-3E7399091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5400" dirty="0">
                <a:solidFill>
                  <a:schemeClr val="bg1"/>
                </a:solidFill>
              </a:rPr>
              <a:t>Un cœur long à guérir :</a:t>
            </a:r>
          </a:p>
          <a:p>
            <a:r>
              <a:rPr lang="fr-FR" sz="5400" dirty="0">
                <a:solidFill>
                  <a:schemeClr val="bg1"/>
                </a:solidFill>
              </a:rPr>
              <a:t> </a:t>
            </a:r>
            <a:r>
              <a:rPr lang="fr-FR" sz="5400" dirty="0">
                <a:solidFill>
                  <a:srgbClr val="FFFF00"/>
                </a:solidFill>
              </a:rPr>
              <a:t>Pierre ne saisit toujours pas !</a:t>
            </a:r>
          </a:p>
        </p:txBody>
      </p:sp>
    </p:spTree>
    <p:extLst>
      <p:ext uri="{BB962C8B-B14F-4D97-AF65-F5344CB8AC3E}">
        <p14:creationId xmlns:p14="http://schemas.microsoft.com/office/powerpoint/2010/main" val="1643318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3ECEA5-938E-979D-28AF-EC6845CA4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53BAA6B-6B0C-093D-D91B-280FB38D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247EF2F-F94E-83A0-7A9B-B3F887816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141" y="1450655"/>
            <a:ext cx="3932030" cy="39566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8000" dirty="0">
                <a:solidFill>
                  <a:schemeClr val="bg1"/>
                </a:solidFill>
              </a:rPr>
              <a:t>Un Messie différent</a:t>
            </a:r>
            <a:endParaRPr lang="fr-FR" sz="8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3CD9125-9769-7D49-94B5-D5CBCBFE3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8CD650C-F14F-6E75-B138-4DAE0DEBC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ous-titre 2">
            <a:extLst>
              <a:ext uri="{FF2B5EF4-FFF2-40B4-BE49-F238E27FC236}">
                <a16:creationId xmlns:a16="http://schemas.microsoft.com/office/drawing/2014/main" id="{43E9624F-E983-CCC4-1B2A-146B35A65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5400" dirty="0">
                <a:solidFill>
                  <a:schemeClr val="bg1"/>
                </a:solidFill>
              </a:rPr>
              <a:t>Une espérance à venir : </a:t>
            </a:r>
          </a:p>
          <a:p>
            <a:r>
              <a:rPr lang="fr-FR" sz="5400" dirty="0">
                <a:solidFill>
                  <a:srgbClr val="FFFF00"/>
                </a:solidFill>
              </a:rPr>
              <a:t>Son retour !</a:t>
            </a:r>
          </a:p>
        </p:txBody>
      </p:sp>
    </p:spTree>
    <p:extLst>
      <p:ext uri="{BB962C8B-B14F-4D97-AF65-F5344CB8AC3E}">
        <p14:creationId xmlns:p14="http://schemas.microsoft.com/office/powerpoint/2010/main" val="2206613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90849F-9A81-8E43-0051-67FF4C54F9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ADE3C5-9F3E-07B4-6796-04581FB71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BA22184-78AB-5AD1-0C9C-6948D66B0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141" y="1450655"/>
            <a:ext cx="3932030" cy="39566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8000" dirty="0">
                <a:solidFill>
                  <a:schemeClr val="bg1"/>
                </a:solidFill>
              </a:rPr>
              <a:t>Un messie différent</a:t>
            </a:r>
            <a:endParaRPr lang="fr-FR" sz="8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74FDAC-24B6-1B2B-111D-88BDBD9F4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B3B90A1-5A55-7A28-4780-C60E7AE0C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ous-titre 2">
            <a:extLst>
              <a:ext uri="{FF2B5EF4-FFF2-40B4-BE49-F238E27FC236}">
                <a16:creationId xmlns:a16="http://schemas.microsoft.com/office/drawing/2014/main" id="{FAB3982E-425C-DA1C-10F3-73DEE1EEE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5400" dirty="0">
                <a:solidFill>
                  <a:schemeClr val="bg1"/>
                </a:solidFill>
              </a:rPr>
              <a:t>Une préfiguration de la Gloire à venir.</a:t>
            </a:r>
          </a:p>
        </p:txBody>
      </p:sp>
    </p:spTree>
    <p:extLst>
      <p:ext uri="{BB962C8B-B14F-4D97-AF65-F5344CB8AC3E}">
        <p14:creationId xmlns:p14="http://schemas.microsoft.com/office/powerpoint/2010/main" val="2902741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1058F2-7729-04DB-9699-6B50D8B48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0FDA48C-69D9-6BB7-207A-8B546E92C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C38822-907C-4CD2-CF9A-9D26CD659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234" y="2073715"/>
            <a:ext cx="6935759" cy="2993042"/>
          </a:xfrm>
        </p:spPr>
        <p:txBody>
          <a:bodyPr anchor="ctr">
            <a:normAutofit/>
          </a:bodyPr>
          <a:lstStyle/>
          <a:p>
            <a:r>
              <a:rPr lang="fr-FR" sz="8800" dirty="0">
                <a:solidFill>
                  <a:schemeClr val="bg1"/>
                </a:solidFill>
              </a:rPr>
              <a:t>Qui est Jésus 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C209C9-62D9-B868-2A47-69B9A70E6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49E4EE-8CEC-7C75-6809-8C8B6CDD6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EA89DCF-0A92-3712-8B0E-A2374C98D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907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6159BE5-86A3-4723-A440-30C16264B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8206E2-FB04-1030-B8C6-3097B3D0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5C62F7F-6D74-109E-F72D-F1A6653D9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8194" y="1978678"/>
            <a:ext cx="6935759" cy="2993042"/>
          </a:xfrm>
        </p:spPr>
        <p:txBody>
          <a:bodyPr anchor="ctr">
            <a:normAutofit/>
          </a:bodyPr>
          <a:lstStyle/>
          <a:p>
            <a:r>
              <a:rPr lang="fr-FR" sz="8000" dirty="0">
                <a:solidFill>
                  <a:schemeClr val="bg1"/>
                </a:solidFill>
              </a:rPr>
              <a:t>***</a:t>
            </a:r>
            <a:br>
              <a:rPr lang="fr-FR" sz="88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Fin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E5B0AF-5D99-BBCE-79B0-8826B2366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634ED2-3C8A-9C86-3FD9-C83134B98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E9C7AB0-0684-605E-FC54-51A6AE8396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78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0158E3-2976-AD50-8CAB-032D7C9B4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03BBBFB-858D-AAC9-3256-AF152E11E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234" y="2073715"/>
            <a:ext cx="6935759" cy="2993042"/>
          </a:xfrm>
        </p:spPr>
        <p:txBody>
          <a:bodyPr anchor="ctr">
            <a:normAutofit/>
          </a:bodyPr>
          <a:lstStyle/>
          <a:p>
            <a:r>
              <a:rPr lang="fr-FR" sz="8800" dirty="0">
                <a:solidFill>
                  <a:schemeClr val="bg1"/>
                </a:solidFill>
              </a:rPr>
              <a:t>Qui est Jésus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B4B76C-4033-C811-C5EC-8A9544512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9234" y="1369077"/>
            <a:ext cx="6935759" cy="2201159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Marc 8.22 – 9.1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D432D-FAB3-4B5D-BF27-4DA7C75B3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D6B450-4278-45B8-88C7-C061710E3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234A4C-A256-4139-A5F4-27078F0D6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BDEBC3A4-0E2F-D5FF-1DD2-25135AD07403}"/>
              </a:ext>
            </a:extLst>
          </p:cNvPr>
          <p:cNvSpPr txBox="1"/>
          <p:nvPr/>
        </p:nvSpPr>
        <p:spPr>
          <a:xfrm>
            <a:off x="3221565" y="4268203"/>
            <a:ext cx="4985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i="1" dirty="0">
                <a:solidFill>
                  <a:srgbClr val="FFFF00"/>
                </a:solidFill>
              </a:rPr>
              <a:t>À toi de répondre...</a:t>
            </a:r>
          </a:p>
        </p:txBody>
      </p:sp>
    </p:spTree>
    <p:extLst>
      <p:ext uri="{BB962C8B-B14F-4D97-AF65-F5344CB8AC3E}">
        <p14:creationId xmlns:p14="http://schemas.microsoft.com/office/powerpoint/2010/main" val="411901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11D363-A957-ED1E-BD56-9B9130192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F581AB0-1EC0-494D-2ADB-13B80267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141" y="1450655"/>
            <a:ext cx="3932030" cy="39566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8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Qui est Jésus 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ous-titre 2">
            <a:extLst>
              <a:ext uri="{FF2B5EF4-FFF2-40B4-BE49-F238E27FC236}">
                <a16:creationId xmlns:a16="http://schemas.microsoft.com/office/drawing/2014/main" id="{C11E2A13-A047-1FB6-F504-ED607C6C6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Un sage ?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Un </a:t>
            </a:r>
            <a:r>
              <a:rPr lang="fr-FR" sz="4000" dirty="0">
                <a:solidFill>
                  <a:schemeClr val="bg1"/>
                </a:solidFill>
              </a:rPr>
              <a:t>prophète</a:t>
            </a:r>
            <a:r>
              <a:rPr lang="en-US" sz="4000" dirty="0">
                <a:solidFill>
                  <a:schemeClr val="bg1"/>
                </a:solidFill>
              </a:rPr>
              <a:t> ?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Un philosophe ?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Un homme de bien ?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Le Messie ?</a:t>
            </a:r>
          </a:p>
        </p:txBody>
      </p:sp>
    </p:spTree>
    <p:extLst>
      <p:ext uri="{BB962C8B-B14F-4D97-AF65-F5344CB8AC3E}">
        <p14:creationId xmlns:p14="http://schemas.microsoft.com/office/powerpoint/2010/main" val="7380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40506A-7F9B-FB23-0720-03806AC19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ABB150-8112-E6CE-E993-C0157B896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465C16-FB26-ADE3-4F82-6710E73F8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141" y="1450655"/>
            <a:ext cx="3932030" cy="39566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8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Contexte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82504C7-DD89-D81F-49DF-719FD9F9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C92AFE-F843-83E2-26AA-0FD48ADB3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ous-titre 2">
            <a:extLst>
              <a:ext uri="{FF2B5EF4-FFF2-40B4-BE49-F238E27FC236}">
                <a16:creationId xmlns:a16="http://schemas.microsoft.com/office/drawing/2014/main" id="{D3964EBC-B8AE-A3DB-F2DE-092A95D6A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chemeClr val="bg1"/>
                </a:solidFill>
              </a:rPr>
              <a:t>Jésus a interpellé ses disciples :</a:t>
            </a:r>
          </a:p>
          <a:p>
            <a:r>
              <a:rPr lang="fr-FR" sz="4000" dirty="0">
                <a:solidFill>
                  <a:schemeClr val="bg1"/>
                </a:solidFill>
              </a:rPr>
              <a:t>“Ne comprenez-vous pas ?”</a:t>
            </a:r>
          </a:p>
        </p:txBody>
      </p:sp>
    </p:spTree>
    <p:extLst>
      <p:ext uri="{BB962C8B-B14F-4D97-AF65-F5344CB8AC3E}">
        <p14:creationId xmlns:p14="http://schemas.microsoft.com/office/powerpoint/2010/main" val="3300685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3CAA95-0C59-7080-F8CA-476A80C656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D7DD7A2-1FB1-8F68-002D-270A7C28E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6C5CD0C-5E73-A0D6-09DB-811715213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234" y="2073715"/>
            <a:ext cx="6935759" cy="2993042"/>
          </a:xfrm>
        </p:spPr>
        <p:txBody>
          <a:bodyPr anchor="ctr">
            <a:normAutofit/>
          </a:bodyPr>
          <a:lstStyle/>
          <a:p>
            <a:r>
              <a:rPr lang="fr-FR" sz="8800" dirty="0">
                <a:solidFill>
                  <a:schemeClr val="bg1"/>
                </a:solidFill>
              </a:rPr>
              <a:t>En cours de guérison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655748-B309-4F44-2125-F64C9A1F2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9234" y="1369077"/>
            <a:ext cx="6935759" cy="2201159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Marc 8.22 – 8.26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6B720E-AC2C-CECF-28B8-3F2D154A1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AD7ECB-2483-EA51-1997-61C8FC7073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F20503-F34E-4E31-0768-29E8B103F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23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BC8EC3-086D-F5EC-80CB-A6CEB81B7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24D965B-E1F6-94AC-5EC3-1C9CFCF064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791050D-2FC9-445B-43DF-D366F2F9A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141" y="1450655"/>
            <a:ext cx="3932030" cy="39566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8000" dirty="0">
                <a:solidFill>
                  <a:schemeClr val="bg1"/>
                </a:solidFill>
              </a:rPr>
              <a:t>En cours de guérison</a:t>
            </a:r>
            <a:endParaRPr lang="fr-FR" sz="8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C6895A-A22B-C131-395D-27EE2CEF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24D3DA8-B7E8-651F-624E-497A2B4AC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ous-titre 2">
            <a:extLst>
              <a:ext uri="{FF2B5EF4-FFF2-40B4-BE49-F238E27FC236}">
                <a16:creationId xmlns:a16="http://schemas.microsoft.com/office/drawing/2014/main" id="{A5E14D06-76E2-B0ED-6156-46F89A8AC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4000" dirty="0">
                <a:solidFill>
                  <a:schemeClr val="bg1"/>
                </a:solidFill>
              </a:rPr>
              <a:t>Comme l’aveugle, les disciples sont en cours de guérison de leur cœur. </a:t>
            </a:r>
          </a:p>
        </p:txBody>
      </p:sp>
    </p:spTree>
    <p:extLst>
      <p:ext uri="{BB962C8B-B14F-4D97-AF65-F5344CB8AC3E}">
        <p14:creationId xmlns:p14="http://schemas.microsoft.com/office/powerpoint/2010/main" val="246498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7B5802-50FD-9F3C-391A-5C0BDDE515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17F795-5FE3-6DBC-59C0-B377FB488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1476B19-272E-D010-CE31-0CB762462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234" y="2073715"/>
            <a:ext cx="6935759" cy="2993042"/>
          </a:xfrm>
        </p:spPr>
        <p:txBody>
          <a:bodyPr anchor="ctr">
            <a:normAutofit/>
          </a:bodyPr>
          <a:lstStyle/>
          <a:p>
            <a:r>
              <a:rPr lang="fr-FR" sz="8800" dirty="0">
                <a:solidFill>
                  <a:schemeClr val="bg1"/>
                </a:solidFill>
              </a:rPr>
              <a:t>Qui est Jésus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595AA6-57F9-68A0-BB3B-6A040330D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9234" y="1369077"/>
            <a:ext cx="6935759" cy="2201159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Marc 8.27-32a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92A284-8020-D2E9-CB9D-589849936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7E7BE0-AC8D-F59B-FA46-BFECDAEF2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BE8419-5AE5-FAF3-8525-4BAFAE354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47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799F40-4BBF-4C31-6E3A-09E3100ADE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2D0740-F027-6AB6-689A-8BE6B724BA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57DCB95-0722-D2D1-323D-281527774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141" y="1450655"/>
            <a:ext cx="3932030" cy="39566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8000" dirty="0">
                <a:solidFill>
                  <a:schemeClr val="bg1"/>
                </a:solidFill>
              </a:rPr>
              <a:t>Qui est Jésus ?</a:t>
            </a:r>
            <a:endParaRPr lang="fr-FR" sz="8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D07DF3-3BD1-2904-D6BB-5E106CD76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0F1663-BB1B-F18E-8887-A316BF8D6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ous-titre 2">
            <a:extLst>
              <a:ext uri="{FF2B5EF4-FFF2-40B4-BE49-F238E27FC236}">
                <a16:creationId xmlns:a16="http://schemas.microsoft.com/office/drawing/2014/main" id="{1713346F-1DF3-68C2-63B0-3134F201F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chemeClr val="bg1"/>
                </a:solidFill>
              </a:rPr>
              <a:t>Plusieurs possibilités évoquées par le peuple.</a:t>
            </a:r>
          </a:p>
        </p:txBody>
      </p:sp>
    </p:spTree>
    <p:extLst>
      <p:ext uri="{BB962C8B-B14F-4D97-AF65-F5344CB8AC3E}">
        <p14:creationId xmlns:p14="http://schemas.microsoft.com/office/powerpoint/2010/main" val="679443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165C62-7C36-CC18-B272-CF32D85337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B867ACC-F7D8-0202-FA91-ECEFF5F33A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701E1F3-093D-C7A0-BCEC-59AC6176C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141" y="1450655"/>
            <a:ext cx="3932030" cy="39566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8000" dirty="0">
                <a:solidFill>
                  <a:schemeClr val="bg1"/>
                </a:solidFill>
              </a:rPr>
              <a:t>Qui est Jésus ?</a:t>
            </a:r>
            <a:endParaRPr lang="fr-FR" sz="8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76EC212-9532-7BDB-50A9-48E9A4F23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0050FC-9ED7-ABD7-C840-DB46B2AA0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ous-titre 2">
            <a:extLst>
              <a:ext uri="{FF2B5EF4-FFF2-40B4-BE49-F238E27FC236}">
                <a16:creationId xmlns:a16="http://schemas.microsoft.com/office/drawing/2014/main" id="{85671EF7-B6C4-B602-5D70-5B18BAF65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chemeClr val="bg1"/>
                </a:solidFill>
              </a:rPr>
              <a:t>Pierre reçoit une révélation : </a:t>
            </a:r>
          </a:p>
          <a:p>
            <a:r>
              <a:rPr lang="fr-FR" sz="4000" dirty="0">
                <a:solidFill>
                  <a:srgbClr val="FFFF00"/>
                </a:solidFill>
              </a:rPr>
              <a:t>JESUS LE MESSIE</a:t>
            </a:r>
          </a:p>
        </p:txBody>
      </p:sp>
    </p:spTree>
    <p:extLst>
      <p:ext uri="{BB962C8B-B14F-4D97-AF65-F5344CB8AC3E}">
        <p14:creationId xmlns:p14="http://schemas.microsoft.com/office/powerpoint/2010/main" val="24575750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165</Words>
  <Application>Microsoft Office PowerPoint</Application>
  <PresentationFormat>Grand écran</PresentationFormat>
  <Paragraphs>38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***</vt:lpstr>
      <vt:lpstr>Qui est Jésus ?</vt:lpstr>
      <vt:lpstr>Qui est Jésus ?</vt:lpstr>
      <vt:lpstr>Contexte</vt:lpstr>
      <vt:lpstr>En cours de guérison</vt:lpstr>
      <vt:lpstr>En cours de guérison</vt:lpstr>
      <vt:lpstr>Qui est Jésus ?</vt:lpstr>
      <vt:lpstr>Qui est Jésus ?</vt:lpstr>
      <vt:lpstr>Qui est Jésus ?</vt:lpstr>
      <vt:lpstr>Qui est Jésus ?</vt:lpstr>
      <vt:lpstr>Un Messie différent</vt:lpstr>
      <vt:lpstr>Un Messie différent</vt:lpstr>
      <vt:lpstr>Un Messie différent</vt:lpstr>
      <vt:lpstr>Un messie différent</vt:lpstr>
      <vt:lpstr>Qui est Jésus ?</vt:lpstr>
      <vt:lpstr>*** 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</dc:title>
  <dc:creator>Matthieu MAUGUÉ</dc:creator>
  <cp:lastModifiedBy>M M</cp:lastModifiedBy>
  <cp:revision>6</cp:revision>
  <dcterms:created xsi:type="dcterms:W3CDTF">2024-02-24T20:15:09Z</dcterms:created>
  <dcterms:modified xsi:type="dcterms:W3CDTF">2024-02-24T23:48:14Z</dcterms:modified>
</cp:coreProperties>
</file>