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64" r:id="rId10"/>
    <p:sldId id="265" r:id="rId11"/>
    <p:sldId id="270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C5021-D6EF-4CAE-89B0-70780442A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BA66DE-EF3B-4029-91CC-B8DF5202D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1B5384-0A54-4CF7-AC34-8289DE93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8044B2-8AFB-4516-85E8-31AFB1A3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E4DB7-F557-41E0-936F-56DF884D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67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660D6-618A-4A12-B57E-6B756BDE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03471B-D94B-4A02-93A0-65AF80B9C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AC542-D8F8-488E-896C-20E4A204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B959D-310C-4145-8FD1-EB23FCB0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64EB6-4F77-4E72-AC58-1EF17540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77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AEE963-D72C-4C9C-8BF1-299B00B43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BE687A-AB4C-4A03-A6C0-9B3D1AB7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E127FE-2096-49B8-A174-BB2F8279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6554D-A334-4BB9-A863-E1406648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1F4F68-4A72-44F1-9933-0030E24F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33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52F0A-8316-47EC-A159-81F8EBBB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97FB7A-2962-42CD-9568-3E72FB03A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F77D67-8FCB-480A-AE1C-BA2E0B38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B50F90-E8F7-448A-9668-80DC1ACF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D99F08-7482-4654-B15E-C8104FF2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7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E83EC-BE65-4A10-853D-8C65973A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4FBFED-0F4B-452C-B3F5-62B1EEF76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0D916-F3DD-4395-8C5F-44E53C94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C25574-D4A3-4EC2-A26B-349F51A9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CA5BF9-438B-4F8F-BE65-338590E6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82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F52A5-F544-4736-8B02-9AD5D4E3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205763-414C-4AB2-8EC4-6CCC6E4B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212EDE-1EBD-476D-8C58-A474F5004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E25861-8A87-4A02-BE9D-23CC14CA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617B9D-1957-489B-87F9-CDC95A6A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3F7B76-A6B0-440A-AEEB-872CD93F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7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0E916A-A8B6-4798-8C21-C5E3FA35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C79A8A-D961-4B3F-8ABD-39E943AF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5B7038-4DF7-481B-A732-4184D4B0A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DC5596-B8D8-412B-A19B-390212A7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87CB09-E49E-447A-88C4-E8EC9B03C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669B15-B115-4776-837E-FFB0ED55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871203-3CB5-47BE-8760-80297A44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2B71A8-8A19-49BA-A7D8-1B0E7494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1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5A3A5-6FC8-44E9-B87C-1BAB0221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B78455-96BA-416D-B9E3-FF6EC7CB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0BAE98-5EF2-4270-A67B-CC25E88F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6A2C77-439A-43D3-B7A6-50FA8B93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91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4AB668-CEF7-459F-8C12-C81C219C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800B71-36B6-4CC0-9919-4A32A064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DCDA18-4869-45FE-B4A3-7B6B0C28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26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A2044-060F-4CD6-97DE-D6AC01CB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83BCD-A409-489D-81C9-C0586B0E0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49D247-1421-432D-8270-74ED6BC78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0A04E9-9F07-42ED-81CB-337111DE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EF5FA6-744E-4C80-8F13-C6F93889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784AD-A410-47F8-873E-B73320E9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DA546-AD28-407E-8229-98282773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36077D-C37F-4406-9289-8ECDA1C42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6B1F3A-4C22-4452-B77A-0D3B0A061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E3B9F1-B63D-44C5-B5F9-FA690B2E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06212F-DA14-4746-9C73-3AF94707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ABE569-D21B-4119-A48D-70F7A52B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4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60C11C-CA2E-4FDC-94A3-ABE85CE4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80E08F-A2C3-4039-9555-D9DF58B1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6A64C-0B6F-411C-9BBC-7B8457643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EAE8-61D7-4A35-9DAD-CBF6054334C5}" type="datetimeFigureOut">
              <a:rPr lang="fr-FR" smtClean="0"/>
              <a:t>04/02/2024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228641-D1F7-43A6-94B5-2C0E86523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9B0A8-2A53-4F2B-BCB0-CA3302548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3D01-21D6-4F64-954C-614E8F4C0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2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9EDDE-6616-4AF5-9003-828592333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***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E4830-1093-4D2E-A37D-BE94D9F9E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7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7D99BB-93CF-4362-9AC1-0B08FF530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b="9091"/>
          <a:stretch/>
        </p:blipFill>
        <p:spPr>
          <a:xfrm>
            <a:off x="6097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D9EDDE-6616-4AF5-9003-82859233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0035" y="979650"/>
            <a:ext cx="3181113" cy="1004341"/>
          </a:xfrm>
        </p:spPr>
        <p:txBody>
          <a:bodyPr anchor="b">
            <a:noAutofit/>
          </a:bodyPr>
          <a:lstStyle/>
          <a:p>
            <a:r>
              <a:rPr lang="fr-FR" sz="3200" b="1" i="1" dirty="0">
                <a:solidFill>
                  <a:schemeClr val="bg1"/>
                </a:solidFill>
              </a:rPr>
              <a:t>Foi d’apparence ou foi du cœur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E4830-1093-4D2E-A37D-BE94D9F9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1775" y="2661243"/>
            <a:ext cx="3484541" cy="1535514"/>
          </a:xfrm>
        </p:spPr>
        <p:txBody>
          <a:bodyPr>
            <a:noAutofit/>
          </a:bodyPr>
          <a:lstStyle/>
          <a:p>
            <a:pPr algn="l"/>
            <a:r>
              <a:rPr lang="fr-FR" sz="3200" dirty="0">
                <a:solidFill>
                  <a:srgbClr val="FFFF00"/>
                </a:solidFill>
              </a:rPr>
              <a:t>Ils sont envoyés pour observer Jésus et ses disciples.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9DB8EF-26F2-0B75-9E42-75BB21942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3D0E2D-77E2-41BE-6615-305C80C3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650439-6AF4-72F1-5DD1-199F42002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b="909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F0F8A0-14EC-CC99-EBD7-8BD5B78D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10DD43-1ABB-9AEF-8A2B-0641573A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612" y="919259"/>
            <a:ext cx="3790142" cy="956802"/>
          </a:xfrm>
        </p:spPr>
        <p:txBody>
          <a:bodyPr anchor="b">
            <a:noAutofit/>
          </a:bodyPr>
          <a:lstStyle/>
          <a:p>
            <a:r>
              <a:rPr lang="fr-FR" sz="3200" b="1" i="1" dirty="0">
                <a:solidFill>
                  <a:schemeClr val="bg1"/>
                </a:solidFill>
              </a:rPr>
              <a:t>Foi d’apparence ou foi du cœur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72EC14-B535-7635-E5EF-ACB161C40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484" y="2349217"/>
            <a:ext cx="3484541" cy="1565299"/>
          </a:xfrm>
        </p:spPr>
        <p:txBody>
          <a:bodyPr>
            <a:noAutofit/>
          </a:bodyPr>
          <a:lstStyle/>
          <a:p>
            <a:pPr algn="l"/>
            <a:r>
              <a:rPr lang="fr-FR" sz="3200" dirty="0">
                <a:solidFill>
                  <a:schemeClr val="bg1"/>
                </a:solidFill>
              </a:rPr>
              <a:t>Ils sont envoyés pour observer Jésus et ses disciples.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B482EA-96C4-5759-11D7-C93D8018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54B0C-9F69-8B47-F46F-796B8EA2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CD8E57-7AB1-0FED-98FD-0190B9E4794F}"/>
              </a:ext>
            </a:extLst>
          </p:cNvPr>
          <p:cNvSpPr txBox="1"/>
          <p:nvPr/>
        </p:nvSpPr>
        <p:spPr>
          <a:xfrm>
            <a:off x="7569996" y="4064062"/>
            <a:ext cx="44827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FF00"/>
                </a:solidFill>
              </a:rPr>
              <a:t>→ Les disciples n’observent pas la tradition des pères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65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49BE7C-0571-4BA3-81AA-74B71888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9872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D9EDDE-6616-4AF5-9003-82859233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23" y="974361"/>
            <a:ext cx="3568468" cy="891833"/>
          </a:xfrm>
        </p:spPr>
        <p:txBody>
          <a:bodyPr anchor="b">
            <a:noAutofit/>
          </a:bodyPr>
          <a:lstStyle/>
          <a:p>
            <a:r>
              <a:rPr lang="fr-FR" sz="3200" b="1" i="1" dirty="0">
                <a:solidFill>
                  <a:schemeClr val="bg1"/>
                </a:solidFill>
              </a:rPr>
              <a:t>Foi d’apparence ou foi du cœur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E4830-1093-4D2E-A37D-BE94D9F9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23" y="2177788"/>
            <a:ext cx="3855872" cy="4339635"/>
          </a:xfrm>
        </p:spPr>
        <p:txBody>
          <a:bodyPr>
            <a:noAutofit/>
          </a:bodyPr>
          <a:lstStyle/>
          <a:p>
            <a:pPr algn="l"/>
            <a:r>
              <a:rPr lang="fr-FR" sz="3200" dirty="0">
                <a:solidFill>
                  <a:srgbClr val="FFFF00"/>
                </a:solidFill>
              </a:rPr>
              <a:t>Marc 7.6:</a:t>
            </a:r>
          </a:p>
          <a:p>
            <a:pPr algn="l"/>
            <a:r>
              <a:rPr lang="fr-FR" sz="3200" dirty="0">
                <a:solidFill>
                  <a:srgbClr val="FFFF00"/>
                </a:solidFill>
              </a:rPr>
              <a:t>« Jésus leur répondit : Hypocrites, Esaïe a bien prophétisé sur vous, ainsi qu'il est écrit : Ce peuple m'honore des lèvres, Mais son cœur est éloigné de moi.  »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9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9EDDE-6616-4AF5-9003-82859233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4754"/>
            <a:ext cx="9144000" cy="1610800"/>
          </a:xfrm>
        </p:spPr>
        <p:txBody>
          <a:bodyPr>
            <a:normAutofit/>
          </a:bodyPr>
          <a:lstStyle/>
          <a:p>
            <a:r>
              <a:rPr lang="fr-FR" sz="5400" b="1" i="1" dirty="0">
                <a:solidFill>
                  <a:schemeClr val="bg1"/>
                </a:solidFill>
              </a:rPr>
              <a:t>Foi d’apparence ou </a:t>
            </a:r>
            <a:br>
              <a:rPr lang="fr-FR" sz="5400" b="1" i="1" dirty="0">
                <a:solidFill>
                  <a:schemeClr val="bg1"/>
                </a:solidFill>
              </a:rPr>
            </a:br>
            <a:r>
              <a:rPr lang="fr-FR" sz="5400" b="1" i="1" dirty="0">
                <a:solidFill>
                  <a:schemeClr val="bg1"/>
                </a:solidFill>
              </a:rPr>
              <a:t>foi du cœur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E4830-1093-4D2E-A37D-BE94D9F9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510" y="2459242"/>
            <a:ext cx="10959737" cy="3591644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FFFF00"/>
                </a:solidFill>
              </a:rPr>
              <a:t>Comment je vis ma foi ? </a:t>
            </a:r>
          </a:p>
          <a:p>
            <a:pPr algn="just"/>
            <a:endParaRPr lang="fr-FR" sz="4000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FFFF00"/>
                </a:solidFill>
              </a:rPr>
              <a:t>Qui est aux commandes de ma vie ? </a:t>
            </a:r>
          </a:p>
          <a:p>
            <a:pPr algn="just"/>
            <a:endParaRPr lang="fr-FR" sz="4000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FFFF00"/>
                </a:solidFill>
              </a:rPr>
              <a:t>Mon cœur est-il travaillé, tous les jours, par Dieu ?</a:t>
            </a:r>
          </a:p>
        </p:txBody>
      </p:sp>
    </p:spTree>
    <p:extLst>
      <p:ext uri="{BB962C8B-B14F-4D97-AF65-F5344CB8AC3E}">
        <p14:creationId xmlns:p14="http://schemas.microsoft.com/office/powerpoint/2010/main" val="153357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4571D2-5590-4E03-B5C4-20C4CED6B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0138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D9EDDE-6616-4AF5-9003-82859233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1581" y="1088617"/>
            <a:ext cx="3615173" cy="1028095"/>
          </a:xfrm>
        </p:spPr>
        <p:txBody>
          <a:bodyPr anchor="b">
            <a:normAutofit/>
          </a:bodyPr>
          <a:lstStyle/>
          <a:p>
            <a:r>
              <a:rPr lang="fr-FR" sz="3200" b="1" i="1" dirty="0">
                <a:solidFill>
                  <a:schemeClr val="bg1"/>
                </a:solidFill>
              </a:rPr>
              <a:t>Foi d’apparence ou </a:t>
            </a:r>
            <a:br>
              <a:rPr lang="fr-FR" sz="3200" b="1" i="1" dirty="0">
                <a:solidFill>
                  <a:schemeClr val="bg1"/>
                </a:solidFill>
              </a:rPr>
            </a:br>
            <a:r>
              <a:rPr lang="fr-FR" sz="3200" b="1" i="1" dirty="0">
                <a:solidFill>
                  <a:schemeClr val="bg1"/>
                </a:solidFill>
              </a:rPr>
              <a:t>foi du cœur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E4830-1093-4D2E-A37D-BE94D9F9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9076" y="3923832"/>
            <a:ext cx="4388504" cy="2308485"/>
          </a:xfrm>
        </p:spPr>
        <p:txBody>
          <a:bodyPr>
            <a:noAutofit/>
          </a:bodyPr>
          <a:lstStyle/>
          <a:p>
            <a:pPr algn="l"/>
            <a:r>
              <a:rPr lang="fr-FR" sz="3600" dirty="0">
                <a:solidFill>
                  <a:srgbClr val="FFFF00"/>
                </a:solidFill>
              </a:rPr>
              <a:t>- Suis-je ce que je dis ?</a:t>
            </a:r>
          </a:p>
          <a:p>
            <a:pPr algn="l"/>
            <a:r>
              <a:rPr lang="fr-FR" sz="3600" dirty="0">
                <a:solidFill>
                  <a:srgbClr val="FFFF00"/>
                </a:solidFill>
              </a:rPr>
              <a:t>- Ou bien suis-je une « image trompeuse » de ma vraie nature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6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9EDDE-6616-4AF5-9003-82859233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0504"/>
            <a:ext cx="9144000" cy="2862470"/>
          </a:xfrm>
        </p:spPr>
        <p:txBody>
          <a:bodyPr>
            <a:normAutofit/>
          </a:bodyPr>
          <a:lstStyle/>
          <a:p>
            <a:r>
              <a:rPr lang="fr-FR" sz="8800" dirty="0">
                <a:solidFill>
                  <a:schemeClr val="bg1"/>
                </a:solidFill>
              </a:rPr>
              <a:t>Foi d’apparence ou </a:t>
            </a:r>
            <a:br>
              <a:rPr lang="fr-FR" sz="8800" dirty="0">
                <a:solidFill>
                  <a:schemeClr val="bg1"/>
                </a:solidFill>
              </a:rPr>
            </a:br>
            <a:r>
              <a:rPr lang="fr-FR" sz="8800" dirty="0">
                <a:solidFill>
                  <a:schemeClr val="bg1"/>
                </a:solidFill>
              </a:rPr>
              <a:t>foi du cœur ? </a:t>
            </a:r>
          </a:p>
        </p:txBody>
      </p:sp>
    </p:spTree>
    <p:extLst>
      <p:ext uri="{BB962C8B-B14F-4D97-AF65-F5344CB8AC3E}">
        <p14:creationId xmlns:p14="http://schemas.microsoft.com/office/powerpoint/2010/main" val="22417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9EDDE-6616-4AF5-9003-82859233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911"/>
            <a:ext cx="9144000" cy="816509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Les apparences trompeuses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50F014-3D12-4F0E-ABC9-F5CFDD9B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7" y="1297495"/>
            <a:ext cx="4829880" cy="46090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BD531E-1303-45C7-99F9-E8EDACAE9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43" y="1388935"/>
            <a:ext cx="6145447" cy="4609085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2920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2BD531E-1303-45C7-99F9-E8EDACAE9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43" y="1388935"/>
            <a:ext cx="6145447" cy="46090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D272A5-DF22-484C-AFC8-D3EB7A7998B9}"/>
              </a:ext>
            </a:extLst>
          </p:cNvPr>
          <p:cNvSpPr txBox="1"/>
          <p:nvPr/>
        </p:nvSpPr>
        <p:spPr>
          <a:xfrm>
            <a:off x="674558" y="2123817"/>
            <a:ext cx="4781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Un lac vu par une longue vue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EEC5FB3-1D71-1198-C762-370DC6472012}"/>
              </a:ext>
            </a:extLst>
          </p:cNvPr>
          <p:cNvSpPr txBox="1">
            <a:spLocks/>
          </p:cNvSpPr>
          <p:nvPr/>
        </p:nvSpPr>
        <p:spPr>
          <a:xfrm>
            <a:off x="1524000" y="134911"/>
            <a:ext cx="9144000" cy="816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Les apparences trompeuses </a:t>
            </a:r>
          </a:p>
        </p:txBody>
      </p:sp>
    </p:spTree>
    <p:extLst>
      <p:ext uri="{BB962C8B-B14F-4D97-AF65-F5344CB8AC3E}">
        <p14:creationId xmlns:p14="http://schemas.microsoft.com/office/powerpoint/2010/main" val="332476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050F014-3D12-4F0E-ABC9-F5CFDD9B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7" y="1297495"/>
            <a:ext cx="5238204" cy="47618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6FA9E2-969F-4FEF-9609-F108FFCE7EA5}"/>
              </a:ext>
            </a:extLst>
          </p:cNvPr>
          <p:cNvSpPr txBox="1"/>
          <p:nvPr/>
        </p:nvSpPr>
        <p:spPr>
          <a:xfrm>
            <a:off x="6762136" y="2351813"/>
            <a:ext cx="437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Un trou dans un canapé cuir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497224C-8AA9-7ED1-6651-B81860118A68}"/>
              </a:ext>
            </a:extLst>
          </p:cNvPr>
          <p:cNvSpPr txBox="1">
            <a:spLocks/>
          </p:cNvSpPr>
          <p:nvPr/>
        </p:nvSpPr>
        <p:spPr>
          <a:xfrm>
            <a:off x="1524000" y="134911"/>
            <a:ext cx="9144000" cy="816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Les apparences trompeuses </a:t>
            </a:r>
          </a:p>
        </p:txBody>
      </p:sp>
    </p:spTree>
    <p:extLst>
      <p:ext uri="{BB962C8B-B14F-4D97-AF65-F5344CB8AC3E}">
        <p14:creationId xmlns:p14="http://schemas.microsoft.com/office/powerpoint/2010/main" val="14787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8715BE-C287-4E69-91C6-273D1EF6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1611"/>
            <a:ext cx="5932004" cy="36663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3E32FE-E583-43F0-82AF-FE6509147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" y="957944"/>
            <a:ext cx="5342709" cy="356180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D1EDA21-920D-6A03-475D-055CAA1CE1A7}"/>
              </a:ext>
            </a:extLst>
          </p:cNvPr>
          <p:cNvSpPr txBox="1">
            <a:spLocks/>
          </p:cNvSpPr>
          <p:nvPr/>
        </p:nvSpPr>
        <p:spPr>
          <a:xfrm>
            <a:off x="1524000" y="134911"/>
            <a:ext cx="9144000" cy="816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Les apparences trompeuses ?</a:t>
            </a:r>
          </a:p>
        </p:txBody>
      </p:sp>
    </p:spTree>
    <p:extLst>
      <p:ext uri="{BB962C8B-B14F-4D97-AF65-F5344CB8AC3E}">
        <p14:creationId xmlns:p14="http://schemas.microsoft.com/office/powerpoint/2010/main" val="128483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F90E93-F320-4EEF-8821-F5FE5B76F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8" y="1389128"/>
            <a:ext cx="5972650" cy="35430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52F8A8-1DEE-49B1-AB27-E26726D71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69" y="3032411"/>
            <a:ext cx="5151620" cy="289986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EBE7450-D297-D5FC-4A25-0146F11E004D}"/>
              </a:ext>
            </a:extLst>
          </p:cNvPr>
          <p:cNvSpPr txBox="1">
            <a:spLocks/>
          </p:cNvSpPr>
          <p:nvPr/>
        </p:nvSpPr>
        <p:spPr>
          <a:xfrm>
            <a:off x="1524000" y="134911"/>
            <a:ext cx="9144000" cy="816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Les apparences trompeuses </a:t>
            </a:r>
          </a:p>
        </p:txBody>
      </p:sp>
    </p:spTree>
    <p:extLst>
      <p:ext uri="{BB962C8B-B14F-4D97-AF65-F5344CB8AC3E}">
        <p14:creationId xmlns:p14="http://schemas.microsoft.com/office/powerpoint/2010/main" val="221653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4571D2-5590-4E03-B5C4-20C4CED6B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0138"/>
          <a:stretch/>
        </p:blipFill>
        <p:spPr>
          <a:xfrm>
            <a:off x="3523488" y="12"/>
            <a:ext cx="8668509" cy="68579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D9EDDE-6616-4AF5-9003-82859233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796" y="1134650"/>
            <a:ext cx="3567065" cy="1814155"/>
          </a:xfrm>
        </p:spPr>
        <p:txBody>
          <a:bodyPr anchor="b">
            <a:normAutofit fontScale="90000"/>
          </a:bodyPr>
          <a:lstStyle/>
          <a:p>
            <a:r>
              <a:rPr lang="fr-FR" sz="4400" b="1" dirty="0">
                <a:solidFill>
                  <a:schemeClr val="bg1"/>
                </a:solidFill>
              </a:rPr>
              <a:t>Foi d’apparence ou </a:t>
            </a:r>
            <a:br>
              <a:rPr lang="fr-FR" sz="4400" b="1" dirty="0">
                <a:solidFill>
                  <a:schemeClr val="bg1"/>
                </a:solidFill>
              </a:rPr>
            </a:br>
            <a:r>
              <a:rPr lang="fr-FR" sz="4400" b="1" dirty="0">
                <a:solidFill>
                  <a:schemeClr val="bg1"/>
                </a:solidFill>
              </a:rPr>
              <a:t>foi du cœur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E4830-1093-4D2E-A37D-BE94D9F9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96" y="3277180"/>
            <a:ext cx="3088179" cy="3343545"/>
          </a:xfrm>
        </p:spPr>
        <p:txBody>
          <a:bodyPr>
            <a:noAutofit/>
          </a:bodyPr>
          <a:lstStyle/>
          <a:p>
            <a:r>
              <a:rPr lang="fr-FR" sz="3200" i="1" dirty="0">
                <a:solidFill>
                  <a:schemeClr val="bg1"/>
                </a:solidFill>
              </a:rPr>
              <a:t>Suis-je ce que je dis ? Ou bien suis-je une « image trompeuse » de ma vraie nature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7D99BB-93CF-4362-9AC1-0B08FF530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b="909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D9EDDE-6616-4AF5-9003-82859233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7267" y="885029"/>
            <a:ext cx="3392978" cy="1025262"/>
          </a:xfrm>
        </p:spPr>
        <p:txBody>
          <a:bodyPr anchor="b">
            <a:normAutofit fontScale="90000"/>
          </a:bodyPr>
          <a:lstStyle/>
          <a:p>
            <a:r>
              <a:rPr lang="fr-FR" sz="3600" b="1" i="1" dirty="0">
                <a:solidFill>
                  <a:schemeClr val="bg1"/>
                </a:solidFill>
              </a:rPr>
              <a:t>Foi d’apparence ou foi du cœur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E4830-1093-4D2E-A37D-BE94D9F9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467" y="2254128"/>
            <a:ext cx="6079066" cy="2164672"/>
          </a:xfrm>
        </p:spPr>
        <p:txBody>
          <a:bodyPr>
            <a:noAutofit/>
          </a:bodyPr>
          <a:lstStyle/>
          <a:p>
            <a:pPr algn="l"/>
            <a:r>
              <a:rPr lang="fr-FR" sz="3200" dirty="0">
                <a:solidFill>
                  <a:srgbClr val="FFFF00"/>
                </a:solidFill>
              </a:rPr>
              <a:t>LUC 7.1</a:t>
            </a:r>
          </a:p>
          <a:p>
            <a:pPr algn="l"/>
            <a:r>
              <a:rPr lang="fr-FR" sz="3200" dirty="0">
                <a:solidFill>
                  <a:srgbClr val="FFFF00"/>
                </a:solidFill>
              </a:rPr>
              <a:t>« Des pharisiens et des spécialistes de la Loi venus de Jérusalem se rassemblèrent autour de Jésus.»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6054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244</Words>
  <Application>Microsoft Office PowerPoint</Application>
  <PresentationFormat>Grand écran</PresentationFormat>
  <Paragraphs>31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***</vt:lpstr>
      <vt:lpstr>Foi d’apparence ou  foi du cœur ? </vt:lpstr>
      <vt:lpstr>Les apparences trompeuses ?</vt:lpstr>
      <vt:lpstr>Présentation PowerPoint</vt:lpstr>
      <vt:lpstr>Présentation PowerPoint</vt:lpstr>
      <vt:lpstr>Présentation PowerPoint</vt:lpstr>
      <vt:lpstr>Présentation PowerPoint</vt:lpstr>
      <vt:lpstr>Foi d’apparence ou  foi du cœur ? </vt:lpstr>
      <vt:lpstr>Foi d’apparence ou foi du cœur ? </vt:lpstr>
      <vt:lpstr>Foi d’apparence ou foi du cœur ? </vt:lpstr>
      <vt:lpstr>Foi d’apparence ou foi du cœur ? </vt:lpstr>
      <vt:lpstr>Foi d’apparence ou foi du cœur ? </vt:lpstr>
      <vt:lpstr>Foi d’apparence ou  foi du cœur ? </vt:lpstr>
      <vt:lpstr>Foi d’apparence ou  foi du cœur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</dc:title>
  <dc:creator>Technicien MM</dc:creator>
  <cp:lastModifiedBy>M M</cp:lastModifiedBy>
  <cp:revision>15</cp:revision>
  <dcterms:created xsi:type="dcterms:W3CDTF">2024-01-31T09:40:39Z</dcterms:created>
  <dcterms:modified xsi:type="dcterms:W3CDTF">2024-02-04T03:02:51Z</dcterms:modified>
</cp:coreProperties>
</file>