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2" r:id="rId12"/>
    <p:sldId id="266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 snapToGrid="0">
      <p:cViewPr varScale="1">
        <p:scale>
          <a:sx n="146" d="100"/>
          <a:sy n="146" d="100"/>
        </p:scale>
        <p:origin x="1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D48C-BD45-B048-A9DC-CEC6847AC805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F0AA4-22D6-3A42-B47E-ACC77FE7E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59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8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22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20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e du titre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>
            <a:lvl1pPr algn="ctr" defTabSz="309563">
              <a:lnSpc>
                <a:spcPct val="100000"/>
              </a:lnSpc>
              <a:defRPr sz="4200" b="0" spc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8572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17145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257175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34290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165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4484637" y="4905375"/>
            <a:ext cx="169964" cy="176213"/>
          </a:xfrm>
          <a:prstGeom prst="rect">
            <a:avLst/>
          </a:prstGeom>
        </p:spPr>
        <p:txBody>
          <a:bodyPr anchor="t"/>
          <a:lstStyle>
            <a:lvl1pPr defTabSz="309563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3883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8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45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31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1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20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59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79AC-0E66-DA46-A70B-5F9A10E32859}" type="datetimeFigureOut">
              <a:rPr lang="fr-FR" smtClean="0"/>
              <a:t>07/01/2024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629A-100D-BB43-ABB4-AC9A5A251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8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FE5A50B-7563-EA9F-105A-7AB3F1C4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8A8239-7DD5-B4E6-EABF-A870401D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162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CF757D-5A26-B95C-24F8-035EF94B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41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C780F1C-2A8B-99A5-36C4-C719BA91C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478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F6272B4-F7A6-1BB9-E913-60C0187FA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2C71CF7-6AEB-A6F2-89A3-C73F0306F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6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B816A8-0CBF-0361-6DC2-8C194576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380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68D62A5-97F6-148A-59E0-4594BF9B9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13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D9C0149-3B58-A035-CF90-6CB141CB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764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6CC6A4-D063-04CF-4A08-0CEC2B663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40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4A3B0B6-FE15-440E-B588-0BE95AAE6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248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727C0F-E9A8-88BA-003D-F4C1FC1DC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089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1F20BF-FC39-3719-65C6-684DA89F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99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4F6DF09-74B6-D8E4-4715-DB82B7A3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58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CF757D-5A26-B95C-24F8-035EF94B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918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1374</TotalTime>
  <Words>0</Words>
  <Application>Microsoft Macintosh PowerPoint</Application>
  <PresentationFormat>Affichage à l'écran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Helvetica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JosueL</dc:creator>
  <cp:lastModifiedBy>Josué Ludmann</cp:lastModifiedBy>
  <cp:revision>22</cp:revision>
  <cp:lastPrinted>2023-09-24T06:58:13Z</cp:lastPrinted>
  <dcterms:created xsi:type="dcterms:W3CDTF">2023-08-20T05:40:30Z</dcterms:created>
  <dcterms:modified xsi:type="dcterms:W3CDTF">2024-01-07T07:19:36Z</dcterms:modified>
</cp:coreProperties>
</file>