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72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68" r:id="rId13"/>
    <p:sldId id="269" r:id="rId14"/>
    <p:sldId id="261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62"/>
  </p:normalViewPr>
  <p:slideViewPr>
    <p:cSldViewPr snapToGrid="0">
      <p:cViewPr varScale="1">
        <p:scale>
          <a:sx n="146" d="100"/>
          <a:sy n="146" d="100"/>
        </p:scale>
        <p:origin x="17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ED48C-BD45-B048-A9DC-CEC6847AC805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F0AA4-22D6-3A42-B47E-ACC77FE7E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59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80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22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0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e du titre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>
            <a:lvl1pPr algn="ctr" defTabSz="309563">
              <a:lnSpc>
                <a:spcPct val="100000"/>
              </a:lnSpc>
              <a:defRPr sz="4200" b="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85725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17145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257175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34290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84637" y="4905375"/>
            <a:ext cx="169964" cy="176213"/>
          </a:xfrm>
          <a:prstGeom prst="rect">
            <a:avLst/>
          </a:prstGeom>
        </p:spPr>
        <p:txBody>
          <a:bodyPr anchor="t"/>
          <a:lstStyle>
            <a:lvl1pPr defTabSz="309563">
              <a:defRPr sz="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3883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58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0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45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31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7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20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59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279AC-0E66-DA46-A70B-5F9A10E32859}" type="datetimeFigureOut">
              <a:rPr lang="fr-FR" smtClean="0"/>
              <a:t>28/01/2024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E5A50B-7563-EA9F-105A-7AB3F1C4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0CF864-414A-3E64-713E-5B59BA85E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193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232C818-52B0-4C39-7A00-617677943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741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225585F-96EF-5C70-D31B-512C5D881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15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3484F4F-2648-A414-6529-14D17BDB5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05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22AED7-6563-A47E-3647-6EA5AF298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248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E2707AA-3274-BDF2-C6DA-458D37EE5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001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8D62A5-97F6-148A-59E0-4594BF9B9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447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AF117E6-83CD-3D32-BC3E-E38E7B2A0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764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8D62A5-97F6-148A-59E0-4594BF9B9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13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44D253-4F08-E99A-74D6-F1AA31539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447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21623B-5E87-FB8E-06BB-5C0902922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684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016668-7A4D-B921-B68F-A9DE989BD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634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EA1599-EF58-F2A3-363A-FC5B1788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041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232C818-52B0-4C39-7A00-617677943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408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1533</TotalTime>
  <Words>0</Words>
  <Application>Microsoft Macintosh PowerPoint</Application>
  <PresentationFormat>Affichage à l'écran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JosueL</dc:creator>
  <cp:lastModifiedBy>Josué Ludmann</cp:lastModifiedBy>
  <cp:revision>26</cp:revision>
  <cp:lastPrinted>2023-09-24T06:58:13Z</cp:lastPrinted>
  <dcterms:created xsi:type="dcterms:W3CDTF">2023-08-20T05:40:30Z</dcterms:created>
  <dcterms:modified xsi:type="dcterms:W3CDTF">2024-01-28T07:49:02Z</dcterms:modified>
</cp:coreProperties>
</file>