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9F529B80-EC68-594C-73A7-EA06251D8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53" b="1417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DDE040F-017C-15B5-0ACE-3E8C2049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Dieu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est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venu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habiter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parmi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a typeface="Calibri Light"/>
                <a:cs typeface="Calibri Light"/>
              </a:rPr>
              <a:t> nous – Matthieu 1.18-25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5A785C-1883-6E14-97C7-6DA80C5C5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A419DB-055E-A416-07B3-EF31E3194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AB64DF6B-D31E-1E81-0738-1790636EA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3CDF930-FFAB-A122-868B-5277F789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45F16A3-C333-D731-B04B-1F162DC51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584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3.   Jésus </a:t>
            </a:r>
            <a:r>
              <a:rPr lang="en-US" sz="3700" b="1" dirty="0" err="1">
                <a:ea typeface="Calibri Light"/>
                <a:cs typeface="Calibri Light"/>
              </a:rPr>
              <a:t>est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venu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parmi</a:t>
            </a:r>
            <a:r>
              <a:rPr lang="en-US" sz="3700" b="1" dirty="0">
                <a:ea typeface="Calibri Light"/>
                <a:cs typeface="Calibri Light"/>
              </a:rPr>
              <a:t> nous pour </a:t>
            </a:r>
            <a:r>
              <a:rPr lang="en-US" sz="3700" b="1" dirty="0" err="1">
                <a:ea typeface="Calibri Light"/>
                <a:cs typeface="Calibri Light"/>
              </a:rPr>
              <a:t>sauver</a:t>
            </a:r>
            <a:r>
              <a:rPr lang="en-US" sz="3700" b="1" dirty="0">
                <a:ea typeface="Calibri Light"/>
                <a:cs typeface="Calibri Light"/>
              </a:rPr>
              <a:t> son </a:t>
            </a:r>
            <a:r>
              <a:rPr lang="en-US" sz="3700" b="1" dirty="0" err="1">
                <a:ea typeface="Calibri Light"/>
                <a:cs typeface="Calibri Light"/>
              </a:rPr>
              <a:t>peuple</a:t>
            </a:r>
            <a:r>
              <a:rPr lang="en-US" sz="3700" b="1" dirty="0">
                <a:ea typeface="Calibri Light"/>
                <a:cs typeface="Calibri Light"/>
              </a:rPr>
              <a:t> de </a:t>
            </a:r>
            <a:r>
              <a:rPr lang="en-US" sz="3700" b="1" dirty="0" err="1">
                <a:ea typeface="Calibri Light"/>
                <a:cs typeface="Calibri Light"/>
              </a:rPr>
              <a:t>ses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péchés</a:t>
            </a:r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0393C199-D2DB-64BC-9937-369E39454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0465"/>
            <a:ext cx="1089584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i="1" dirty="0">
                <a:latin typeface="Arial"/>
                <a:ea typeface="Calibri"/>
                <a:cs typeface="Arial"/>
              </a:rPr>
              <a:t>" Tu lui donneras le nom de Jésus car c’est lui qui sauvera son peuple de ses péchés" - Matthieu 1.21</a:t>
            </a:r>
            <a:endParaRPr lang="fr-FR" sz="3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6839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999340-388A-3820-FFAD-7D5A00AF2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A2E4DC6-72F7-70D0-F03F-522D2BA79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063A1A9A-CE67-075F-30D3-18DA05BFCC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93EF01E-2900-9899-019E-3A3BC05A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C065F25-BF28-FB2A-CDAB-1C3D80D7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584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3.   Jésus </a:t>
            </a:r>
            <a:r>
              <a:rPr lang="en-US" sz="3700" b="1" dirty="0" err="1">
                <a:ea typeface="Calibri Light"/>
                <a:cs typeface="Calibri Light"/>
              </a:rPr>
              <a:t>est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venu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parmi</a:t>
            </a:r>
            <a:r>
              <a:rPr lang="en-US" sz="3700" b="1" dirty="0">
                <a:ea typeface="Calibri Light"/>
                <a:cs typeface="Calibri Light"/>
              </a:rPr>
              <a:t> nous pour </a:t>
            </a:r>
            <a:r>
              <a:rPr lang="en-US" sz="3700" b="1" dirty="0" err="1">
                <a:ea typeface="Calibri Light"/>
                <a:cs typeface="Calibri Light"/>
              </a:rPr>
              <a:t>sauver</a:t>
            </a:r>
            <a:r>
              <a:rPr lang="en-US" sz="3700" b="1" dirty="0">
                <a:ea typeface="Calibri Light"/>
                <a:cs typeface="Calibri Light"/>
              </a:rPr>
              <a:t> son </a:t>
            </a:r>
            <a:r>
              <a:rPr lang="en-US" sz="3700" b="1" dirty="0" err="1">
                <a:ea typeface="Calibri Light"/>
                <a:cs typeface="Calibri Light"/>
              </a:rPr>
              <a:t>peuple</a:t>
            </a:r>
            <a:r>
              <a:rPr lang="en-US" sz="3700" b="1" dirty="0">
                <a:ea typeface="Calibri Light"/>
                <a:cs typeface="Calibri Light"/>
              </a:rPr>
              <a:t> de </a:t>
            </a:r>
            <a:r>
              <a:rPr lang="en-US" sz="3700" b="1" dirty="0" err="1">
                <a:ea typeface="Calibri Light"/>
                <a:cs typeface="Calibri Light"/>
              </a:rPr>
              <a:t>ses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péchés</a:t>
            </a:r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EA699030-8ED5-09EC-B1C2-BFB1B9AC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0465"/>
            <a:ext cx="1089584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i="1" dirty="0">
                <a:latin typeface="Arial"/>
                <a:ea typeface="Calibri"/>
                <a:cs typeface="Arial"/>
              </a:rPr>
              <a:t>" Ne croyez pas que je sois venu pour abolir la loi ou les prophètes; je suis venu non pour abolir, mais pour accomplir" - Matthieu 5.17</a:t>
            </a:r>
            <a:endParaRPr lang="fr-FR" sz="3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2140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FE9E8E5-5DED-C9E2-E470-B5A46A1F4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1BCA593-EC73-E883-D0D9-3E3C115B5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5FEA4B81-9150-2162-1C9C-2B3FA06C5C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03ED5D3-483F-1230-AE5F-C355933C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D5162FD-D010-DEDB-A1EB-9BC9D94F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584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3.   Jésus </a:t>
            </a:r>
            <a:r>
              <a:rPr lang="en-US" sz="3700" b="1" dirty="0" err="1">
                <a:ea typeface="Calibri Light"/>
                <a:cs typeface="Calibri Light"/>
              </a:rPr>
              <a:t>est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venu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parmi</a:t>
            </a:r>
            <a:r>
              <a:rPr lang="en-US" sz="3700" b="1" dirty="0">
                <a:ea typeface="Calibri Light"/>
                <a:cs typeface="Calibri Light"/>
              </a:rPr>
              <a:t> nous pour </a:t>
            </a:r>
            <a:r>
              <a:rPr lang="en-US" sz="3700" b="1" dirty="0" err="1">
                <a:ea typeface="Calibri Light"/>
                <a:cs typeface="Calibri Light"/>
              </a:rPr>
              <a:t>sauver</a:t>
            </a:r>
            <a:r>
              <a:rPr lang="en-US" sz="3700" b="1" dirty="0">
                <a:ea typeface="Calibri Light"/>
                <a:cs typeface="Calibri Light"/>
              </a:rPr>
              <a:t> son </a:t>
            </a:r>
            <a:r>
              <a:rPr lang="en-US" sz="3700" b="1" dirty="0" err="1">
                <a:ea typeface="Calibri Light"/>
                <a:cs typeface="Calibri Light"/>
              </a:rPr>
              <a:t>peuple</a:t>
            </a:r>
            <a:r>
              <a:rPr lang="en-US" sz="3700" b="1" dirty="0">
                <a:ea typeface="Calibri Light"/>
                <a:cs typeface="Calibri Light"/>
              </a:rPr>
              <a:t> de </a:t>
            </a:r>
            <a:r>
              <a:rPr lang="en-US" sz="3700" b="1" dirty="0" err="1">
                <a:ea typeface="Calibri Light"/>
                <a:cs typeface="Calibri Light"/>
              </a:rPr>
              <a:t>ses</a:t>
            </a:r>
            <a:r>
              <a:rPr lang="en-US" sz="3700" b="1" dirty="0">
                <a:ea typeface="Calibri Light"/>
                <a:cs typeface="Calibri Light"/>
              </a:rPr>
              <a:t> </a:t>
            </a:r>
            <a:r>
              <a:rPr lang="en-US" sz="3700" b="1" dirty="0" err="1">
                <a:ea typeface="Calibri Light"/>
                <a:cs typeface="Calibri Light"/>
              </a:rPr>
              <a:t>péchés</a:t>
            </a:r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FC136430-0977-B91E-3EE8-46D232D8D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0465"/>
            <a:ext cx="1089584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 i="1" dirty="0">
                <a:latin typeface="Arial"/>
                <a:ea typeface="Calibri"/>
                <a:cs typeface="Arial"/>
              </a:rPr>
              <a:t>"Car le salaire du péché, c’est la mort, mais le don gratuit de Dieu, c’est la vie éternelle en Jésus-Christ notre Seigneur" - Romains 6.23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50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0FF54-774D-0998-A912-12A33F134D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6A8F65D-2126-6E54-C6C1-C4311CAE4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52FB6AA4-9AC0-DC17-00C4-536A8A8FEC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D49193A-3C4B-9B05-72C4-D0E586943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4B43D05-9433-F7AA-0DAD-23BA4757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584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475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179FCB-25DC-65A9-D25F-635376C62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00EAA94-3979-BDDF-119C-8F8184FC8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B44A1748-B5BA-4C9A-FFC9-06FDC2D0A8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6516A4E8-714A-6780-6615-8C5C5536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96C26AEF-9F6F-3F6A-107D-F425EDE0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584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Conclusion</a:t>
            </a:r>
            <a:endParaRPr lang="fr-FR" dirty="0"/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FD28A169-D7DC-ED1D-3EF0-F5B5F7193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333"/>
            <a:ext cx="10895849" cy="477793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i="1" dirty="0">
                <a:latin typeface="Arial"/>
                <a:ea typeface="Calibri"/>
                <a:cs typeface="Arial"/>
              </a:rPr>
              <a:t>" Lui qui est de condition divine, il n'a pas regardé son égalité avec Dieu comme un butin à préserver, mais il s'est dépouillé lui-même en prenant une condition de serviteur, en devenant semblable aux êtres humains. Reconnu comme un simple homme, il s'est humilié lui-même en faisant preuve d’obéissance jusqu'à la mort, même la mort sur la croix" </a:t>
            </a:r>
            <a:endParaRPr lang="fr-FR" dirty="0">
              <a:latin typeface="Calibri" panose="020F0502020204030204"/>
              <a:ea typeface="Calibri"/>
              <a:cs typeface="Calibri" panose="020F050202020403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3200" i="1" dirty="0">
                <a:latin typeface="Arial"/>
                <a:ea typeface="Calibri"/>
                <a:cs typeface="Arial"/>
              </a:rPr>
              <a:t>Philippiens 2.6-8</a:t>
            </a:r>
            <a:endParaRPr lang="fr-FR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2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69C85F-DB97-4130-BFF7-7E0A02321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8DA226-399A-1DF8-086E-725E6C9A6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75EBF12D-955A-EA63-B105-F5F8D08D2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0AA5252-542B-B0B4-A373-6A122BB23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D3DAF8E-505F-1C27-EC49-8DE7327F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742950">
              <a:buAutoNum type="arabicPeriod"/>
            </a:pPr>
            <a:r>
              <a:rPr lang="en-US" sz="3700" b="1" dirty="0">
                <a:ea typeface="Calibri Light"/>
                <a:cs typeface="Calibri Light"/>
              </a:rPr>
              <a:t>Dieu avec nous</a:t>
            </a:r>
          </a:p>
        </p:txBody>
      </p:sp>
    </p:spTree>
    <p:extLst>
      <p:ext uri="{BB962C8B-B14F-4D97-AF65-F5344CB8AC3E}">
        <p14:creationId xmlns:p14="http://schemas.microsoft.com/office/powerpoint/2010/main" val="44774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6C4882-61D2-3F8E-3D2C-4108A835D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26B4EF5F-03BC-2F4A-A986-21FC3C8993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646B7013-2F06-0345-2A02-A3FEA243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742950">
              <a:buAutoNum type="arabicPeriod"/>
            </a:pPr>
            <a:r>
              <a:rPr lang="en-US" sz="3700" b="1" dirty="0">
                <a:ea typeface="Calibri Light"/>
                <a:cs typeface="Calibri Light"/>
              </a:rPr>
              <a:t>Dieu avec nous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B3E73B78-E423-7F2F-7D88-3F5E6D37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239"/>
            <a:ext cx="6438868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ea typeface="Calibri"/>
                <a:cs typeface="Calibri"/>
              </a:rPr>
              <a:t>Dieu </a:t>
            </a:r>
            <a:r>
              <a:rPr lang="en-US" sz="3200" err="1">
                <a:ea typeface="Calibri"/>
                <a:cs typeface="Calibri"/>
              </a:rPr>
              <a:t>garde</a:t>
            </a:r>
            <a:r>
              <a:rPr lang="en-US" sz="3200" dirty="0">
                <a:ea typeface="Calibri"/>
                <a:cs typeface="Calibri"/>
              </a:rPr>
              <a:t> le silence pendant </a:t>
            </a:r>
            <a:r>
              <a:rPr lang="en-US" sz="3200" err="1">
                <a:ea typeface="Calibri"/>
                <a:cs typeface="Calibri"/>
              </a:rPr>
              <a:t>près</a:t>
            </a:r>
            <a:r>
              <a:rPr lang="en-US" sz="3200" dirty="0">
                <a:ea typeface="Calibri"/>
                <a:cs typeface="Calibri"/>
              </a:rPr>
              <a:t> de 400 </a:t>
            </a:r>
            <a:r>
              <a:rPr lang="en-US" sz="3200" err="1">
                <a:ea typeface="Calibri"/>
                <a:cs typeface="Calibri"/>
              </a:rPr>
              <a:t>ans</a:t>
            </a:r>
            <a:endParaRPr lang="en-US" sz="3200" err="1"/>
          </a:p>
        </p:txBody>
      </p:sp>
    </p:spTree>
    <p:extLst>
      <p:ext uri="{BB962C8B-B14F-4D97-AF65-F5344CB8AC3E}">
        <p14:creationId xmlns:p14="http://schemas.microsoft.com/office/powerpoint/2010/main" val="421691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FAF244-F082-B679-DC5E-BD165F5C6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AEA8C57-EE16-FA00-CDD8-CB4B5D68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3BCF8B7B-0140-11B0-4A86-ABA9352C16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3631FD-A93A-C9ED-1912-66D9CBF73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135137E-0DEE-6E88-E0EC-7BB50425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742950">
              <a:buAutoNum type="arabicPeriod"/>
            </a:pPr>
            <a:r>
              <a:rPr lang="en-US" sz="3700" b="1" dirty="0">
                <a:ea typeface="Calibri Light"/>
                <a:cs typeface="Calibri Light"/>
              </a:rPr>
              <a:t>Dieu avec nous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736A30F7-C807-21CC-7A8C-B7B1F240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239"/>
            <a:ext cx="6438868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ea typeface="Calibri"/>
                <a:cs typeface="Calibri"/>
              </a:rPr>
              <a:t>Dieu </a:t>
            </a:r>
            <a:r>
              <a:rPr lang="en-US" sz="3200" err="1">
                <a:ea typeface="Calibri"/>
                <a:cs typeface="Calibri"/>
              </a:rPr>
              <a:t>garde</a:t>
            </a:r>
            <a:r>
              <a:rPr lang="en-US" sz="3200" dirty="0">
                <a:ea typeface="Calibri"/>
                <a:cs typeface="Calibri"/>
              </a:rPr>
              <a:t> le silence pendant </a:t>
            </a:r>
            <a:r>
              <a:rPr lang="en-US" sz="3200" err="1">
                <a:ea typeface="Calibri"/>
                <a:cs typeface="Calibri"/>
              </a:rPr>
              <a:t>près</a:t>
            </a:r>
            <a:r>
              <a:rPr lang="en-US" sz="3200" dirty="0">
                <a:ea typeface="Calibri"/>
                <a:cs typeface="Calibri"/>
              </a:rPr>
              <a:t> de 400 </a:t>
            </a:r>
            <a:r>
              <a:rPr lang="en-US" sz="3200" err="1">
                <a:ea typeface="Calibri"/>
                <a:cs typeface="Calibri"/>
              </a:rPr>
              <a:t>ans</a:t>
            </a: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Dieu </a:t>
            </a:r>
            <a:r>
              <a:rPr lang="en-US" sz="3200" dirty="0" err="1">
                <a:ea typeface="Calibri"/>
                <a:cs typeface="Calibri"/>
              </a:rPr>
              <a:t>est</a:t>
            </a:r>
            <a:r>
              <a:rPr lang="en-US" sz="3200" dirty="0">
                <a:ea typeface="Calibri"/>
                <a:cs typeface="Calibri"/>
              </a:rPr>
              <a:t> </a:t>
            </a:r>
            <a:r>
              <a:rPr lang="en-US" sz="3200" dirty="0" err="1">
                <a:ea typeface="Calibri"/>
                <a:cs typeface="Calibri"/>
              </a:rPr>
              <a:t>venu</a:t>
            </a:r>
            <a:r>
              <a:rPr lang="en-US" sz="3200" dirty="0">
                <a:ea typeface="Calibri"/>
                <a:cs typeface="Calibri"/>
              </a:rPr>
              <a:t> nous </a:t>
            </a:r>
            <a:r>
              <a:rPr lang="en-US" sz="3200" dirty="0" err="1">
                <a:ea typeface="Calibri"/>
                <a:cs typeface="Calibri"/>
              </a:rPr>
              <a:t>rejoindre</a:t>
            </a:r>
            <a:r>
              <a:rPr lang="en-US" sz="3200" dirty="0">
                <a:ea typeface="Calibri"/>
                <a:cs typeface="Calibri"/>
              </a:rPr>
              <a:t> dans </a:t>
            </a:r>
            <a:r>
              <a:rPr lang="en-US" sz="3200" dirty="0" err="1">
                <a:ea typeface="Calibri"/>
                <a:cs typeface="Calibri"/>
              </a:rPr>
              <a:t>notre</a:t>
            </a:r>
            <a:r>
              <a:rPr lang="en-US" sz="3200" dirty="0">
                <a:ea typeface="Calibri"/>
                <a:cs typeface="Calibri"/>
              </a:rPr>
              <a:t> misère</a:t>
            </a:r>
          </a:p>
        </p:txBody>
      </p:sp>
    </p:spTree>
    <p:extLst>
      <p:ext uri="{BB962C8B-B14F-4D97-AF65-F5344CB8AC3E}">
        <p14:creationId xmlns:p14="http://schemas.microsoft.com/office/powerpoint/2010/main" val="185943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7D9FEA-585E-77CB-A4AD-8ADBD1938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8D05728-2741-C2C1-9968-0A82BE158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6C9E1B62-CD9D-867C-9442-A4E14E9745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B5E883C-3447-71EA-412C-D83C1E954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60C43EF-293B-A7B5-0BAC-0EE3F1AB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indent="-742950">
              <a:buAutoNum type="arabicPeriod"/>
            </a:pPr>
            <a:r>
              <a:rPr lang="en-US" sz="3700" b="1" dirty="0">
                <a:ea typeface="Calibri Light"/>
                <a:cs typeface="Calibri Light"/>
              </a:rPr>
              <a:t>Dieu avec nous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75B54DF4-DAE5-8C64-5761-B97A5FA0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239"/>
            <a:ext cx="6438868" cy="37427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dirty="0">
                <a:ea typeface="Calibri"/>
                <a:cs typeface="Calibri"/>
              </a:rPr>
              <a:t>Dieu </a:t>
            </a:r>
            <a:r>
              <a:rPr lang="en-US" sz="3200" err="1">
                <a:ea typeface="Calibri"/>
                <a:cs typeface="Calibri"/>
              </a:rPr>
              <a:t>garde</a:t>
            </a:r>
            <a:r>
              <a:rPr lang="en-US" sz="3200" dirty="0">
                <a:ea typeface="Calibri"/>
                <a:cs typeface="Calibri"/>
              </a:rPr>
              <a:t> le silence pendant </a:t>
            </a:r>
            <a:r>
              <a:rPr lang="en-US" sz="3200" err="1">
                <a:ea typeface="Calibri"/>
                <a:cs typeface="Calibri"/>
              </a:rPr>
              <a:t>près</a:t>
            </a:r>
            <a:r>
              <a:rPr lang="en-US" sz="3200" dirty="0">
                <a:ea typeface="Calibri"/>
                <a:cs typeface="Calibri"/>
              </a:rPr>
              <a:t> de 400 </a:t>
            </a:r>
            <a:r>
              <a:rPr lang="en-US" sz="3200" err="1">
                <a:ea typeface="Calibri"/>
                <a:cs typeface="Calibri"/>
              </a:rPr>
              <a:t>ans</a:t>
            </a:r>
            <a:endParaRPr lang="en-US" sz="32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Dieu </a:t>
            </a:r>
            <a:r>
              <a:rPr lang="en-US" sz="3200" dirty="0" err="1">
                <a:ea typeface="Calibri"/>
                <a:cs typeface="Calibri"/>
              </a:rPr>
              <a:t>est</a:t>
            </a:r>
            <a:r>
              <a:rPr lang="en-US" sz="3200" dirty="0">
                <a:ea typeface="Calibri"/>
                <a:cs typeface="Calibri"/>
              </a:rPr>
              <a:t> </a:t>
            </a:r>
            <a:r>
              <a:rPr lang="en-US" sz="3200" dirty="0" err="1">
                <a:ea typeface="Calibri"/>
                <a:cs typeface="Calibri"/>
              </a:rPr>
              <a:t>venu</a:t>
            </a:r>
            <a:r>
              <a:rPr lang="en-US" sz="3200" dirty="0">
                <a:ea typeface="Calibri"/>
                <a:cs typeface="Calibri"/>
              </a:rPr>
              <a:t> nous </a:t>
            </a:r>
            <a:r>
              <a:rPr lang="en-US" sz="3200" dirty="0" err="1">
                <a:ea typeface="Calibri"/>
                <a:cs typeface="Calibri"/>
              </a:rPr>
              <a:t>rejoindre</a:t>
            </a:r>
            <a:r>
              <a:rPr lang="en-US" sz="3200" dirty="0">
                <a:ea typeface="Calibri"/>
                <a:cs typeface="Calibri"/>
              </a:rPr>
              <a:t> dans </a:t>
            </a:r>
            <a:r>
              <a:rPr lang="en-US" sz="3200" dirty="0" err="1">
                <a:ea typeface="Calibri"/>
                <a:cs typeface="Calibri"/>
              </a:rPr>
              <a:t>notre</a:t>
            </a:r>
            <a:r>
              <a:rPr lang="en-US" sz="3200" dirty="0">
                <a:ea typeface="Calibri"/>
                <a:cs typeface="Calibri"/>
              </a:rPr>
              <a:t> misère</a:t>
            </a:r>
          </a:p>
          <a:p>
            <a:endParaRPr lang="en-US" sz="3200" dirty="0">
              <a:ea typeface="Calibri"/>
              <a:cs typeface="Calibri"/>
            </a:endParaRPr>
          </a:p>
          <a:p>
            <a:r>
              <a:rPr lang="en-US" sz="3200" dirty="0">
                <a:ea typeface="Calibri"/>
                <a:cs typeface="Calibri"/>
              </a:rPr>
              <a:t>La grâce de Dieu </a:t>
            </a:r>
            <a:r>
              <a:rPr lang="en-US" sz="3200" dirty="0" err="1">
                <a:ea typeface="Calibri"/>
                <a:cs typeface="Calibri"/>
              </a:rPr>
              <a:t>est</a:t>
            </a:r>
            <a:r>
              <a:rPr lang="en-US" sz="3200" dirty="0">
                <a:ea typeface="Calibri"/>
                <a:cs typeface="Calibri"/>
              </a:rPr>
              <a:t> pour </a:t>
            </a:r>
            <a:r>
              <a:rPr lang="en-US" sz="3200" dirty="0" err="1">
                <a:ea typeface="Calibri"/>
                <a:cs typeface="Calibri"/>
              </a:rPr>
              <a:t>ceux</a:t>
            </a:r>
            <a:r>
              <a:rPr lang="en-US" sz="3200" dirty="0">
                <a:ea typeface="Calibri"/>
                <a:cs typeface="Calibri"/>
              </a:rPr>
              <a:t> qui ne </a:t>
            </a:r>
            <a:r>
              <a:rPr lang="en-US" sz="3200" dirty="0" err="1">
                <a:ea typeface="Calibri"/>
                <a:cs typeface="Calibri"/>
              </a:rPr>
              <a:t>méritent</a:t>
            </a:r>
            <a:r>
              <a:rPr lang="en-US" sz="3200" dirty="0">
                <a:ea typeface="Calibri"/>
                <a:cs typeface="Calibri"/>
              </a:rPr>
              <a:t> </a:t>
            </a:r>
            <a:r>
              <a:rPr lang="en-US" sz="3200" dirty="0" err="1">
                <a:ea typeface="Calibri"/>
                <a:cs typeface="Calibri"/>
              </a:rPr>
              <a:t>absolument</a:t>
            </a:r>
            <a:r>
              <a:rPr lang="en-US" sz="3200" dirty="0">
                <a:ea typeface="Calibri"/>
                <a:cs typeface="Calibri"/>
              </a:rPr>
              <a:t> </a:t>
            </a:r>
            <a:r>
              <a:rPr lang="en-US" sz="3200" dirty="0" err="1">
                <a:ea typeface="Calibri"/>
                <a:cs typeface="Calibri"/>
              </a:rPr>
              <a:t>rien</a:t>
            </a:r>
            <a:endParaRPr lang="en-US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691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5F08C2-836F-0FF1-D437-5DDD14B9A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2D89142-C6D9-6DF2-6A25-0A60B3BDB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A1E99684-B947-2F42-B150-3EF2D953C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543197B-C07F-2E6A-565A-06BD3BCAF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A28BEC7-B4E3-2616-46E1-3EAA1468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17434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2.   </a:t>
            </a:r>
            <a:r>
              <a:rPr lang="en-US" sz="3700" b="1" dirty="0" err="1">
                <a:ea typeface="Calibri Light"/>
                <a:cs typeface="Calibri Light"/>
              </a:rPr>
              <a:t>L'exemple</a:t>
            </a:r>
            <a:r>
              <a:rPr lang="en-US" sz="3700" b="1" dirty="0">
                <a:ea typeface="Calibri Light"/>
                <a:cs typeface="Calibri Light"/>
              </a:rPr>
              <a:t> de Joseph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3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2B8AC6-BBB2-04CE-0747-AC54DD1DA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709DD1-64B7-91EE-E5A5-DFC9E8207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46771D33-FE65-DA8E-1274-DC429A3F01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62676B-67F7-1426-02EB-E69D07F3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4B65922-43CA-C7C5-C35E-973B3DE3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17434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2.   </a:t>
            </a:r>
            <a:r>
              <a:rPr lang="en-US" sz="3700" b="1" dirty="0" err="1">
                <a:ea typeface="Calibri Light"/>
                <a:cs typeface="Calibri Light"/>
              </a:rPr>
              <a:t>L'exemple</a:t>
            </a:r>
            <a:r>
              <a:rPr lang="en-US" sz="3700" b="1" dirty="0">
                <a:ea typeface="Calibri Light"/>
                <a:cs typeface="Calibri Light"/>
              </a:rPr>
              <a:t> de Joseph</a:t>
            </a:r>
            <a:endParaRPr lang="fr-FR"/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9D6F4040-0082-45BE-3F72-ACD1B4AF0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239"/>
            <a:ext cx="6438868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Un homme humble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23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432E9A-229A-1400-1FE7-D945EFD32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BB21635-29B2-28B9-52F6-C6667977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1E1E5213-B9A7-23BB-C6EB-1613DD907F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A768C86-D9F0-3A72-423E-30ADC94A4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E0CA6A0D-7B81-9327-9316-B2929C8A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17434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2.   </a:t>
            </a:r>
            <a:r>
              <a:rPr lang="en-US" sz="3700" b="1" dirty="0" err="1">
                <a:ea typeface="Calibri Light"/>
                <a:cs typeface="Calibri Light"/>
              </a:rPr>
              <a:t>L'exemple</a:t>
            </a:r>
            <a:r>
              <a:rPr lang="en-US" sz="3700" b="1" dirty="0">
                <a:ea typeface="Calibri Light"/>
                <a:cs typeface="Calibri Light"/>
              </a:rPr>
              <a:t> de Joseph</a:t>
            </a:r>
            <a:endParaRPr lang="fr-FR"/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9BB134E8-0D89-39FE-0AAC-92D84B61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239"/>
            <a:ext cx="6438868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Un homme humble</a:t>
            </a:r>
          </a:p>
          <a:p>
            <a:endParaRPr lang="fr-FR" dirty="0">
              <a:ea typeface="Calibri"/>
              <a:cs typeface="Calibri"/>
            </a:endParaRPr>
          </a:p>
          <a:p>
            <a:r>
              <a:rPr lang="fr-FR" dirty="0">
                <a:ea typeface="Calibri"/>
                <a:cs typeface="Calibri"/>
              </a:rPr>
              <a:t>Un homme plein de foi</a:t>
            </a:r>
          </a:p>
        </p:txBody>
      </p:sp>
    </p:spTree>
    <p:extLst>
      <p:ext uri="{BB962C8B-B14F-4D97-AF65-F5344CB8AC3E}">
        <p14:creationId xmlns:p14="http://schemas.microsoft.com/office/powerpoint/2010/main" val="21328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A2694A-936E-A7C9-FC06-6D5CE7BBB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7ADEF67-07ED-7803-17D1-13569AC12B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Une image contenant or, Ambré, symbole, léger&#10;&#10;Description générée automatiquement">
            <a:extLst>
              <a:ext uri="{FF2B5EF4-FFF2-40B4-BE49-F238E27FC236}">
                <a16:creationId xmlns:a16="http://schemas.microsoft.com/office/drawing/2014/main" id="{9E40A31C-7B29-B7D3-CB02-8E706063A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C17FE07-54CC-9CA7-654E-D223EF98A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4916DC25-55A6-DE05-A561-CA067F3A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17434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 b="1" dirty="0">
                <a:ea typeface="Calibri Light"/>
                <a:cs typeface="Calibri Light"/>
              </a:rPr>
              <a:t>2.   </a:t>
            </a:r>
            <a:r>
              <a:rPr lang="en-US" sz="3700" b="1" dirty="0" err="1">
                <a:ea typeface="Calibri Light"/>
                <a:cs typeface="Calibri Light"/>
              </a:rPr>
              <a:t>L'exemple</a:t>
            </a:r>
            <a:r>
              <a:rPr lang="en-US" sz="3700" b="1" dirty="0">
                <a:ea typeface="Calibri Light"/>
                <a:cs typeface="Calibri Light"/>
              </a:rPr>
              <a:t> de Joseph</a:t>
            </a:r>
            <a:endParaRPr lang="fr-FR"/>
          </a:p>
        </p:txBody>
      </p:sp>
      <p:sp>
        <p:nvSpPr>
          <p:cNvPr id="3" name="Content Placeholder 18">
            <a:extLst>
              <a:ext uri="{FF2B5EF4-FFF2-40B4-BE49-F238E27FC236}">
                <a16:creationId xmlns:a16="http://schemas.microsoft.com/office/drawing/2014/main" id="{EE3E5D32-6776-4039-EADC-9A2233ADC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239"/>
            <a:ext cx="6438868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Un homme humble</a:t>
            </a:r>
          </a:p>
          <a:p>
            <a:endParaRPr lang="fr-FR" dirty="0">
              <a:ea typeface="Calibri"/>
              <a:cs typeface="Calibri"/>
            </a:endParaRPr>
          </a:p>
          <a:p>
            <a:r>
              <a:rPr lang="fr-FR" dirty="0">
                <a:ea typeface="Calibri"/>
                <a:cs typeface="Calibri"/>
              </a:rPr>
              <a:t>Un homme plein de foi</a:t>
            </a:r>
          </a:p>
          <a:p>
            <a:endParaRPr lang="fr-FR" dirty="0">
              <a:ea typeface="Calibri"/>
              <a:cs typeface="Calibri"/>
            </a:endParaRPr>
          </a:p>
          <a:p>
            <a:r>
              <a:rPr lang="fr-FR" dirty="0">
                <a:ea typeface="Calibri"/>
                <a:cs typeface="Calibri"/>
              </a:rPr>
              <a:t>Un homme à l'obéissance immédiate</a:t>
            </a:r>
          </a:p>
        </p:txBody>
      </p:sp>
    </p:spTree>
    <p:extLst>
      <p:ext uri="{BB962C8B-B14F-4D97-AF65-F5344CB8AC3E}">
        <p14:creationId xmlns:p14="http://schemas.microsoft.com/office/powerpoint/2010/main" val="1039307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Dieu est venu habiter parmi nous – Matthieu 1.18-25</vt:lpstr>
      <vt:lpstr>Dieu avec nous</vt:lpstr>
      <vt:lpstr>Dieu avec nous</vt:lpstr>
      <vt:lpstr>Dieu avec nous</vt:lpstr>
      <vt:lpstr>Dieu avec nous</vt:lpstr>
      <vt:lpstr>2.   L'exemple de Joseph</vt:lpstr>
      <vt:lpstr>2.   L'exemple de Joseph</vt:lpstr>
      <vt:lpstr>2.   L'exemple de Joseph</vt:lpstr>
      <vt:lpstr>2.   L'exemple de Joseph</vt:lpstr>
      <vt:lpstr>3.   Jésus est venu parmi nous pour sauver son peuple de ses péchés</vt:lpstr>
      <vt:lpstr>3.   Jésus est venu parmi nous pour sauver son peuple de ses péchés</vt:lpstr>
      <vt:lpstr>3.   Jésus est venu parmi nous pour sauver son peuple de ses péchés</vt:lpstr>
      <vt:lpstr>Conclusion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Stephen Bastin</cp:lastModifiedBy>
  <cp:revision>97</cp:revision>
  <dcterms:created xsi:type="dcterms:W3CDTF">2023-12-21T22:13:57Z</dcterms:created>
  <dcterms:modified xsi:type="dcterms:W3CDTF">2023-12-22T19:41:14Z</dcterms:modified>
</cp:coreProperties>
</file>