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2"/>
  </p:notesMasterIdLst>
  <p:handoutMasterIdLst>
    <p:handoutMasterId r:id="rId23"/>
  </p:handoutMasterIdLst>
  <p:sldIdLst>
    <p:sldId id="260" r:id="rId2"/>
    <p:sldId id="264" r:id="rId3"/>
    <p:sldId id="257" r:id="rId4"/>
    <p:sldId id="262" r:id="rId5"/>
    <p:sldId id="266" r:id="rId6"/>
    <p:sldId id="267" r:id="rId7"/>
    <p:sldId id="268" r:id="rId8"/>
    <p:sldId id="269" r:id="rId9"/>
    <p:sldId id="263" r:id="rId10"/>
    <p:sldId id="261" r:id="rId11"/>
    <p:sldId id="284" r:id="rId12"/>
    <p:sldId id="271" r:id="rId13"/>
    <p:sldId id="275" r:id="rId14"/>
    <p:sldId id="286" r:id="rId15"/>
    <p:sldId id="272" r:id="rId16"/>
    <p:sldId id="277" r:id="rId17"/>
    <p:sldId id="285" r:id="rId18"/>
    <p:sldId id="278" r:id="rId19"/>
    <p:sldId id="281" r:id="rId20"/>
    <p:sldId id="28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96" d="100"/>
          <a:sy n="96" d="100"/>
        </p:scale>
        <p:origin x="612" y="56"/>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2641A86-FBF4-4831-9FF4-7B487F3492D7}" type="datetime1">
              <a:rPr lang="fr-FR" smtClean="0"/>
              <a:t>08/12/2023</a:t>
            </a:fld>
            <a:endParaRPr lang="en-US"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t>‹N°›</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713F8BB-B1B5-4D35-A08C-A275931309FC}" type="datetime1">
              <a:rPr lang="fr-FR" smtClean="0"/>
              <a:t>08/12/2023</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
              <a:t>Modifiez les styles du texte du masque</a:t>
            </a:r>
            <a:endParaRPr lang="en-US"/>
          </a:p>
          <a:p>
            <a:pPr lvl="1" rtl="0"/>
            <a:r>
              <a:rPr lang="fr"/>
              <a:t>Deuxième niveau</a:t>
            </a:r>
          </a:p>
          <a:p>
            <a:pPr lvl="2" rtl="0"/>
            <a:r>
              <a:rPr lang="fr"/>
              <a:t>Troisième niveau</a:t>
            </a:r>
          </a:p>
          <a:p>
            <a:pPr lvl="3" rtl="0"/>
            <a:r>
              <a:rPr lang="fr"/>
              <a:t>Quatrième niveau</a:t>
            </a:r>
          </a:p>
          <a:p>
            <a:pPr lvl="4" rtl="0"/>
            <a:r>
              <a:rPr lang="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t>‹N°›</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pPr rtl="0"/>
            <a:fld id="{1713F8BB-B1B5-4D35-A08C-A275931309FC}" type="datetime1">
              <a:rPr lang="fr-FR" smtClean="0"/>
              <a:t>08/12/2023</a:t>
            </a:fld>
            <a:endParaRPr lang="en-US"/>
          </a:p>
        </p:txBody>
      </p:sp>
      <p:sp>
        <p:nvSpPr>
          <p:cNvPr id="5" name="Espace réservé du numéro de diapositive 4"/>
          <p:cNvSpPr>
            <a:spLocks noGrp="1"/>
          </p:cNvSpPr>
          <p:nvPr>
            <p:ph type="sldNum" sz="quarter" idx="5"/>
          </p:nvPr>
        </p:nvSpPr>
        <p:spPr/>
        <p:txBody>
          <a:bodyPr/>
          <a:lstStyle/>
          <a:p>
            <a:pPr rtl="0"/>
            <a:fld id="{9C2B151B-D7D1-48E5-8230-5AADBC794F88}" type="slidenum">
              <a:rPr lang="en-US" smtClean="0"/>
              <a:t>15</a:t>
            </a:fld>
            <a:endParaRPr lang="en-US"/>
          </a:p>
        </p:txBody>
      </p:sp>
    </p:spTree>
    <p:extLst>
      <p:ext uri="{BB962C8B-B14F-4D97-AF65-F5344CB8AC3E}">
        <p14:creationId xmlns:p14="http://schemas.microsoft.com/office/powerpoint/2010/main" val="1229391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fr-FR"/>
              <a:t>Modifiez le style du titre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pPr rtl="0"/>
            <a:fld id="{EABA18A1-B72F-49DD-8A51-DC4A9B10C77C}" type="datetime1">
              <a:rPr lang="fr-FR" smtClean="0"/>
              <a:t>08/12/2023</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3130150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fr-FR"/>
              <a:t>Modifiez le style du titre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rtl="0"/>
            <a:fld id="{33CD2423-DC0C-47A2-8916-10643EB35EC9}" type="datetime1">
              <a:rPr lang="fr-FR" smtClean="0"/>
              <a:t>08/12/2023</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7" name="Slide Number Placeholder 6"/>
          <p:cNvSpPr>
            <a:spLocks noGrp="1"/>
          </p:cNvSpPr>
          <p:nvPr>
            <p:ph type="sldNum" sz="quarter" idx="12"/>
          </p:nvPr>
        </p:nvSpPr>
        <p:spPr/>
        <p:txBody>
          <a:bodyPr/>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2534905592"/>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rtl="0"/>
            <a:fld id="{33CD2423-DC0C-47A2-8916-10643EB35EC9}" type="datetime1">
              <a:rPr lang="fr-FR" smtClean="0"/>
              <a:t>08/12/2023</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7" name="Slide Number Placeholder 6"/>
          <p:cNvSpPr>
            <a:spLocks noGrp="1"/>
          </p:cNvSpPr>
          <p:nvPr>
            <p:ph type="sldNum" sz="quarter" idx="12"/>
          </p:nvPr>
        </p:nvSpPr>
        <p:spPr/>
        <p:txBody>
          <a:bodyPr/>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3990449500"/>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rtl="0"/>
            <a:fld id="{33CD2423-DC0C-47A2-8916-10643EB35EC9}" type="datetime1">
              <a:rPr lang="fr-FR" smtClean="0"/>
              <a:t>08/12/2023</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7" name="Slide Number Placeholder 6"/>
          <p:cNvSpPr>
            <a:spLocks noGrp="1"/>
          </p:cNvSpPr>
          <p:nvPr>
            <p:ph type="sldNum" sz="quarter" idx="12"/>
          </p:nvPr>
        </p:nvSpPr>
        <p:spPr/>
        <p:txBody>
          <a:bodyPr/>
          <a:lstStyle/>
          <a:p>
            <a:pPr rtl="0"/>
            <a:fld id="{3A98EE3D-8CD1-4C3F-BD1C-C98C9596463C}" type="slidenum">
              <a:rPr lang="en-US" smtClean="0"/>
              <a:t>‹N°›</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9980110"/>
      </p:ext>
    </p:extLst>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rtl="0"/>
            <a:fld id="{33CD2423-DC0C-47A2-8916-10643EB35EC9}" type="datetime1">
              <a:rPr lang="fr-FR" smtClean="0"/>
              <a:t>08/12/2023</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7" name="Slide Number Placeholder 6"/>
          <p:cNvSpPr>
            <a:spLocks noGrp="1"/>
          </p:cNvSpPr>
          <p:nvPr>
            <p:ph type="sldNum" sz="quarter" idx="12"/>
          </p:nvPr>
        </p:nvSpPr>
        <p:spPr/>
        <p:txBody>
          <a:bodyPr/>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3588020990"/>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fr-FR"/>
              <a:t>Modifiez le style du titre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pPr rtl="0"/>
            <a:fld id="{33CD2423-DC0C-47A2-8916-10643EB35EC9}" type="datetime1">
              <a:rPr lang="fr-FR" smtClean="0"/>
              <a:t>08/12/2023</a:t>
            </a:fld>
            <a:endParaRPr lang="en-US" dirty="0"/>
          </a:p>
        </p:txBody>
      </p:sp>
      <p:sp>
        <p:nvSpPr>
          <p:cNvPr id="4" name="Footer Placeholder 3"/>
          <p:cNvSpPr>
            <a:spLocks noGrp="1"/>
          </p:cNvSpPr>
          <p:nvPr>
            <p:ph type="ftr" sz="quarter" idx="11"/>
          </p:nvPr>
        </p:nvSpPr>
        <p:spPr/>
        <p:txBody>
          <a:bodyPr/>
          <a:lstStyle/>
          <a:p>
            <a:pPr rtl="0"/>
            <a:endParaRPr lang="en-US" dirty="0"/>
          </a:p>
        </p:txBody>
      </p:sp>
      <p:sp>
        <p:nvSpPr>
          <p:cNvPr id="5" name="Slide Number Placeholder 4"/>
          <p:cNvSpPr>
            <a:spLocks noGrp="1"/>
          </p:cNvSpPr>
          <p:nvPr>
            <p:ph type="sldNum" sz="quarter" idx="12"/>
          </p:nvPr>
        </p:nvSpPr>
        <p:spPr/>
        <p:txBody>
          <a:bodyPr/>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2321315183"/>
      </p:ext>
    </p:extLst>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fr-FR"/>
              <a:t>Modifiez le style du titre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pPr rtl="0"/>
            <a:fld id="{33CD2423-DC0C-47A2-8916-10643EB35EC9}" type="datetime1">
              <a:rPr lang="fr-FR" smtClean="0"/>
              <a:t>08/12/2023</a:t>
            </a:fld>
            <a:endParaRPr lang="en-US" dirty="0"/>
          </a:p>
        </p:txBody>
      </p:sp>
      <p:sp>
        <p:nvSpPr>
          <p:cNvPr id="4" name="Footer Placeholder 3"/>
          <p:cNvSpPr>
            <a:spLocks noGrp="1"/>
          </p:cNvSpPr>
          <p:nvPr>
            <p:ph type="ftr" sz="quarter" idx="11"/>
          </p:nvPr>
        </p:nvSpPr>
        <p:spPr/>
        <p:txBody>
          <a:bodyPr/>
          <a:lstStyle/>
          <a:p>
            <a:pPr rtl="0"/>
            <a:endParaRPr lang="en-US" dirty="0"/>
          </a:p>
        </p:txBody>
      </p:sp>
      <p:sp>
        <p:nvSpPr>
          <p:cNvPr id="5" name="Slide Number Placeholder 4"/>
          <p:cNvSpPr>
            <a:spLocks noGrp="1"/>
          </p:cNvSpPr>
          <p:nvPr>
            <p:ph type="sldNum" sz="quarter" idx="12"/>
          </p:nvPr>
        </p:nvSpPr>
        <p:spPr/>
        <p:txBody>
          <a:bodyPr/>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2704230038"/>
      </p:ext>
    </p:extLst>
  </p:cSld>
  <p:clrMapOvr>
    <a:masterClrMapping/>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rtl="0"/>
            <a:fld id="{97A74DDF-14B3-4359-B246-DC1DC867FD8F}" type="datetime1">
              <a:rPr lang="fr-FR" smtClean="0"/>
              <a:t>08/12/2023</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2559465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rtl="0"/>
            <a:fld id="{72DB94D9-FA33-4622-B5B0-3A212B55AFC9}" type="datetime1">
              <a:rPr lang="fr-FR" smtClean="0"/>
              <a:t>08/12/2023</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1565482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rtl="0"/>
            <a:fld id="{75162FBC-E467-46B8-ABE1-98D95CFF2BA6}" type="datetime1">
              <a:rPr lang="fr-FR" smtClean="0"/>
              <a:t>08/12/2023</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2983718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rtl="0"/>
            <a:fld id="{33CD2423-DC0C-47A2-8916-10643EB35EC9}" type="datetime1">
              <a:rPr lang="fr-FR" smtClean="0"/>
              <a:t>08/12/2023</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4280203248"/>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rtl="0"/>
            <a:fld id="{F810B38C-D4F5-42C2-967A-0B7FC97B2621}" type="datetime1">
              <a:rPr lang="fr-FR" smtClean="0"/>
              <a:t>08/12/2023</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7" name="Slide Number Placeholder 6"/>
          <p:cNvSpPr>
            <a:spLocks noGrp="1"/>
          </p:cNvSpPr>
          <p:nvPr>
            <p:ph type="sldNum" sz="quarter" idx="12"/>
          </p:nvPr>
        </p:nvSpPr>
        <p:spPr/>
        <p:txBody>
          <a:bodyPr/>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4034968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rtl="0"/>
            <a:fld id="{76C9646D-2F82-4FD6-98A1-C2A4C26D0529}" type="datetime1">
              <a:rPr lang="fr-FR" smtClean="0"/>
              <a:t>08/12/2023</a:t>
            </a:fld>
            <a:endParaRPr lang="en-US" dirty="0"/>
          </a:p>
        </p:txBody>
      </p:sp>
      <p:sp>
        <p:nvSpPr>
          <p:cNvPr id="8" name="Footer Placeholder 7"/>
          <p:cNvSpPr>
            <a:spLocks noGrp="1"/>
          </p:cNvSpPr>
          <p:nvPr>
            <p:ph type="ftr" sz="quarter" idx="11"/>
          </p:nvPr>
        </p:nvSpPr>
        <p:spPr/>
        <p:txBody>
          <a:bodyPr/>
          <a:lstStyle/>
          <a:p>
            <a:pPr rtl="0"/>
            <a:endParaRPr lang="en-US" dirty="0"/>
          </a:p>
        </p:txBody>
      </p:sp>
      <p:sp>
        <p:nvSpPr>
          <p:cNvPr id="9" name="Slide Number Placeholder 8"/>
          <p:cNvSpPr>
            <a:spLocks noGrp="1"/>
          </p:cNvSpPr>
          <p:nvPr>
            <p:ph type="sldNum" sz="quarter" idx="12"/>
          </p:nvPr>
        </p:nvSpPr>
        <p:spPr/>
        <p:txBody>
          <a:bodyPr/>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1766402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rtl="0"/>
            <a:fld id="{33CD2423-DC0C-47A2-8916-10643EB35EC9}" type="datetime1">
              <a:rPr lang="fr-FR" smtClean="0"/>
              <a:t>08/12/2023</a:t>
            </a:fld>
            <a:endParaRPr lang="en-US" dirty="0"/>
          </a:p>
        </p:txBody>
      </p:sp>
      <p:sp>
        <p:nvSpPr>
          <p:cNvPr id="4" name="Footer Placeholder 3"/>
          <p:cNvSpPr>
            <a:spLocks noGrp="1"/>
          </p:cNvSpPr>
          <p:nvPr>
            <p:ph type="ftr" sz="quarter" idx="11"/>
          </p:nvPr>
        </p:nvSpPr>
        <p:spPr/>
        <p:txBody>
          <a:bodyPr/>
          <a:lstStyle/>
          <a:p>
            <a:pPr rtl="0"/>
            <a:endParaRPr lang="en-US" dirty="0"/>
          </a:p>
        </p:txBody>
      </p:sp>
      <p:sp>
        <p:nvSpPr>
          <p:cNvPr id="5" name="Slide Number Placeholder 4"/>
          <p:cNvSpPr>
            <a:spLocks noGrp="1"/>
          </p:cNvSpPr>
          <p:nvPr>
            <p:ph type="sldNum" sz="quarter" idx="12"/>
          </p:nvPr>
        </p:nvSpPr>
        <p:spPr/>
        <p:txBody>
          <a:bodyPr/>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2565191163"/>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8C7E81F3-FFCD-4236-B158-26C78CAC6E11}" type="datetime1">
              <a:rPr lang="fr-FR" smtClean="0"/>
              <a:t>08/12/2023</a:t>
            </a:fld>
            <a:endParaRPr lang="en-US" dirty="0"/>
          </a:p>
        </p:txBody>
      </p:sp>
      <p:sp>
        <p:nvSpPr>
          <p:cNvPr id="3" name="Footer Placeholder 2"/>
          <p:cNvSpPr>
            <a:spLocks noGrp="1"/>
          </p:cNvSpPr>
          <p:nvPr>
            <p:ph type="ftr" sz="quarter" idx="11"/>
          </p:nvPr>
        </p:nvSpPr>
        <p:spPr/>
        <p:txBody>
          <a:bodyPr/>
          <a:lstStyle/>
          <a:p>
            <a:pPr rtl="0"/>
            <a:endParaRPr lang="en-US" dirty="0"/>
          </a:p>
        </p:txBody>
      </p:sp>
      <p:sp>
        <p:nvSpPr>
          <p:cNvPr id="4" name="Slide Number Placeholder 3"/>
          <p:cNvSpPr>
            <a:spLocks noGrp="1"/>
          </p:cNvSpPr>
          <p:nvPr>
            <p:ph type="sldNum" sz="quarter" idx="12"/>
          </p:nvPr>
        </p:nvSpPr>
        <p:spPr/>
        <p:txBody>
          <a:bodyPr/>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2274479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rtl="0"/>
            <a:fld id="{0A97361A-7C50-452A-9761-2F2CCDC29838}" type="datetime1">
              <a:rPr lang="fr-FR" smtClean="0"/>
              <a:t>08/12/2023</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7" name="Slide Number Placeholder 6"/>
          <p:cNvSpPr>
            <a:spLocks noGrp="1"/>
          </p:cNvSpPr>
          <p:nvPr>
            <p:ph type="sldNum" sz="quarter" idx="12"/>
          </p:nvPr>
        </p:nvSpPr>
        <p:spPr/>
        <p:txBody>
          <a:bodyPr/>
          <a:lstStyle/>
          <a:p>
            <a:pPr rtl="0"/>
            <a:fld id="{3A98EE3D-8CD1-4C3F-BD1C-C98C9596463C}" type="slidenum">
              <a:rPr lang="en-US" smtClean="0"/>
              <a:pPr rtl="0"/>
              <a:t>‹N°›</a:t>
            </a:fld>
            <a:endParaRPr lang="en-US" dirty="0"/>
          </a:p>
        </p:txBody>
      </p:sp>
    </p:spTree>
    <p:extLst>
      <p:ext uri="{BB962C8B-B14F-4D97-AF65-F5344CB8AC3E}">
        <p14:creationId xmlns:p14="http://schemas.microsoft.com/office/powerpoint/2010/main" val="2006099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rtl="0"/>
            <a:fld id="{7E208F8F-9785-4D7E-B2D7-6FB9149CAF24}" type="datetime1">
              <a:rPr lang="fr-FR" smtClean="0"/>
              <a:t>08/12/2023</a:t>
            </a:fld>
            <a:endParaRPr lang="en-US" dirty="0"/>
          </a:p>
        </p:txBody>
      </p:sp>
      <p:sp>
        <p:nvSpPr>
          <p:cNvPr id="6" name="Footer Placeholder 5"/>
          <p:cNvSpPr>
            <a:spLocks noGrp="1"/>
          </p:cNvSpPr>
          <p:nvPr>
            <p:ph type="ftr" sz="quarter" idx="11"/>
          </p:nvPr>
        </p:nvSpPr>
        <p:spPr/>
        <p:txBody>
          <a:bodyPr/>
          <a:lstStyle/>
          <a:p>
            <a:pPr algn="l" rtl="0"/>
            <a:endParaRPr lang="en-US" dirty="0"/>
          </a:p>
        </p:txBody>
      </p:sp>
      <p:sp>
        <p:nvSpPr>
          <p:cNvPr id="7" name="Slide Number Placeholder 6"/>
          <p:cNvSpPr>
            <a:spLocks noGrp="1"/>
          </p:cNvSpPr>
          <p:nvPr>
            <p:ph type="sldNum" sz="quarter" idx="12"/>
          </p:nvPr>
        </p:nvSpPr>
        <p:spPr/>
        <p:txBody>
          <a:bodyPr/>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2615793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rtl="0"/>
            <a:fld id="{33CD2423-DC0C-47A2-8916-10643EB35EC9}" type="datetime1">
              <a:rPr lang="fr-FR" smtClean="0"/>
              <a:t>08/12/2023</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rtl="0"/>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3809059603"/>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hf sldNum="0" hdr="0" ftr="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132633-6175-E9F9-6369-211FF15A9BE3}"/>
              </a:ext>
            </a:extLst>
          </p:cNvPr>
          <p:cNvPicPr>
            <a:picLocks noChangeAspect="1"/>
          </p:cNvPicPr>
          <p:nvPr/>
        </p:nvPicPr>
        <p:blipFill rotWithShape="1">
          <a:blip r:embed="rId2">
            <a:duotone>
              <a:prstClr val="black"/>
              <a:schemeClr val="tx2">
                <a:tint val="45000"/>
                <a:satMod val="400000"/>
              </a:schemeClr>
            </a:duotone>
            <a:alphaModFix amt="13000"/>
          </a:blip>
          <a:srcRect b="14773"/>
          <a:stretch/>
        </p:blipFill>
        <p:spPr>
          <a:xfrm>
            <a:off x="-5280" y="0"/>
            <a:ext cx="12191980" cy="6857990"/>
          </a:xfrm>
          <a:prstGeom prst="rect">
            <a:avLst/>
          </a:prstGeom>
        </p:spPr>
      </p:pic>
      <p:sp>
        <p:nvSpPr>
          <p:cNvPr id="2" name="Titre 1">
            <a:extLst>
              <a:ext uri="{FF2B5EF4-FFF2-40B4-BE49-F238E27FC236}">
                <a16:creationId xmlns:a16="http://schemas.microsoft.com/office/drawing/2014/main" id="{4ABD30D7-99CD-58FE-83AB-1C0EE32B6068}"/>
              </a:ext>
            </a:extLst>
          </p:cNvPr>
          <p:cNvSpPr>
            <a:spLocks noGrp="1"/>
          </p:cNvSpPr>
          <p:nvPr>
            <p:ph type="ctrTitle"/>
          </p:nvPr>
        </p:nvSpPr>
        <p:spPr/>
        <p:txBody>
          <a:bodyPr>
            <a:normAutofit/>
          </a:bodyPr>
          <a:lstStyle/>
          <a:p>
            <a:r>
              <a:rPr lang="fr-FR" dirty="0">
                <a:latin typeface="Century Gothic" panose="020B0502020202020204" pitchFamily="34" charset="0"/>
              </a:rPr>
              <a:t>***</a:t>
            </a:r>
          </a:p>
        </p:txBody>
      </p:sp>
      <p:sp>
        <p:nvSpPr>
          <p:cNvPr id="3" name="Sous-titre 2">
            <a:extLst>
              <a:ext uri="{FF2B5EF4-FFF2-40B4-BE49-F238E27FC236}">
                <a16:creationId xmlns:a16="http://schemas.microsoft.com/office/drawing/2014/main" id="{185F578E-E150-9C74-4722-1DB79ECE2919}"/>
              </a:ext>
            </a:extLst>
          </p:cNvPr>
          <p:cNvSpPr>
            <a:spLocks noGrp="1"/>
          </p:cNvSpPr>
          <p:nvPr>
            <p:ph type="subTitle" idx="1"/>
          </p:nvPr>
        </p:nvSpPr>
        <p:spPr/>
        <p:txBody>
          <a:bodyPr>
            <a:normAutofit/>
          </a:bodyPr>
          <a:lstStyle/>
          <a:p>
            <a:endParaRPr lang="fr-FR" dirty="0"/>
          </a:p>
        </p:txBody>
      </p:sp>
    </p:spTree>
    <p:extLst>
      <p:ext uri="{BB962C8B-B14F-4D97-AF65-F5344CB8AC3E}">
        <p14:creationId xmlns:p14="http://schemas.microsoft.com/office/powerpoint/2010/main" val="1697016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DEC68D-864D-4C13-481E-650138B18DCA}"/>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8EE0E6D6-9AA3-B579-7014-823FC89EEF2C}"/>
              </a:ext>
            </a:extLst>
          </p:cNvPr>
          <p:cNvSpPr>
            <a:spLocks noGrp="1"/>
          </p:cNvSpPr>
          <p:nvPr>
            <p:ph idx="1"/>
          </p:nvPr>
        </p:nvSpPr>
        <p:spPr/>
        <p:txBody>
          <a:bodyPr/>
          <a:lstStyle/>
          <a:p>
            <a:endParaRPr lang="fr-FR" dirty="0"/>
          </a:p>
        </p:txBody>
      </p:sp>
      <p:pic>
        <p:nvPicPr>
          <p:cNvPr id="1026" name="Picture 2" descr="PHOTOS. Près de 20 000 personnes réunies : des retrouvailles grandioses  pour le Carrefour de stars de la Foire de Châlons">
            <a:extLst>
              <a:ext uri="{FF2B5EF4-FFF2-40B4-BE49-F238E27FC236}">
                <a16:creationId xmlns:a16="http://schemas.microsoft.com/office/drawing/2014/main" id="{AB8F668F-F44E-2FF6-2248-0FA8B54897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58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694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EFEEADB-2529-4ACB-92C0-B62BC55C19D0}"/>
              </a:ext>
            </a:extLst>
          </p:cNvPr>
          <p:cNvSpPr>
            <a:spLocks noGrp="1"/>
          </p:cNvSpPr>
          <p:nvPr>
            <p:ph idx="1"/>
          </p:nvPr>
        </p:nvSpPr>
        <p:spPr>
          <a:xfrm>
            <a:off x="919119" y="1171024"/>
            <a:ext cx="10353762" cy="5249654"/>
          </a:xfrm>
        </p:spPr>
        <p:txBody>
          <a:bodyPr>
            <a:normAutofit fontScale="92500"/>
          </a:bodyPr>
          <a:lstStyle/>
          <a:p>
            <a:r>
              <a:rPr lang="fr-FR" sz="1600" dirty="0"/>
              <a:t>Contexte - versets 30 à 32</a:t>
            </a:r>
          </a:p>
          <a:p>
            <a:pPr marL="379800" lvl="1" indent="-342900">
              <a:buFont typeface="+mj-lt"/>
              <a:buAutoNum type="arabicPeriod"/>
            </a:pPr>
            <a:r>
              <a:rPr lang="fr-FR" dirty="0"/>
              <a:t>Compassion envers la foule – versets 32 à 34</a:t>
            </a:r>
          </a:p>
          <a:p>
            <a:pPr marL="871200" lvl="1" indent="-457200">
              <a:buFont typeface="+mj-lt"/>
              <a:buAutoNum type="arabicPeriod"/>
            </a:pPr>
            <a:r>
              <a:rPr lang="fr-FR" sz="2400" b="1" dirty="0"/>
              <a:t>L’incompréhension des disciples – versets 35 à 40</a:t>
            </a:r>
          </a:p>
          <a:p>
            <a:pPr marL="36900" indent="0">
              <a:buNone/>
            </a:pPr>
            <a:endParaRPr lang="fr-FR" dirty="0"/>
          </a:p>
          <a:p>
            <a:pPr marL="36900" indent="0" algn="ctr">
              <a:lnSpc>
                <a:spcPct val="120000"/>
              </a:lnSpc>
              <a:buNone/>
            </a:pPr>
            <a:r>
              <a:rPr lang="fr-FR" sz="2400" i="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 </a:t>
            </a:r>
            <a:r>
              <a:rPr lang="fr-FR" sz="2400" i="1" baseline="300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35 </a:t>
            </a:r>
            <a:r>
              <a:rPr lang="fr-FR" sz="2400" i="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Comme l’heure était déjà bien tardive, ses disciples s'approchèrent de lui et dirent: «Cet endroit est désert, et il est déjà tard. </a:t>
            </a:r>
            <a:r>
              <a:rPr lang="fr-FR" sz="2400" i="1" baseline="300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36</a:t>
            </a:r>
            <a:r>
              <a:rPr lang="fr-FR" sz="2400" i="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 </a:t>
            </a:r>
            <a:r>
              <a:rPr lang="fr-FR" sz="2400" b="1" i="1" u="sng"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Renvoie-les</a:t>
            </a:r>
            <a:r>
              <a:rPr lang="fr-FR" sz="2400" i="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 afin qu'ils aillent dans les campagnes et dans les villages des environs pour s'acheter du pain, car ils n'ont rien à manger.» </a:t>
            </a:r>
            <a:r>
              <a:rPr lang="fr-FR" sz="2400" i="1" baseline="300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37 </a:t>
            </a:r>
            <a:r>
              <a:rPr lang="fr-FR" sz="2400" i="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Jésus leur répondit: </a:t>
            </a:r>
            <a:r>
              <a:rPr lang="fr-FR" sz="2400" b="1" i="1" u="sng"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«Donnez-leur vous-mêmes à manger!» </a:t>
            </a:r>
            <a:r>
              <a:rPr lang="fr-FR" sz="2400" i="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Mais ils lui dirent: «Faut-il aller acheter des pains </a:t>
            </a:r>
            <a:r>
              <a:rPr lang="fr-FR" sz="2400" i="1" dirty="0">
                <a:solidFill>
                  <a:schemeClr val="tx1"/>
                </a:solidFill>
                <a:effectLst/>
                <a:latin typeface="Century Gothic" panose="020B0502020202020204" pitchFamily="34" charset="0"/>
                <a:cs typeface="Arial" panose="020B0604020202020204" pitchFamily="34" charset="0"/>
              </a:rPr>
              <a:t>pour</a:t>
            </a:r>
            <a:r>
              <a:rPr lang="fr-FR" sz="2400" i="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 200 pièces d’argent et leur donner à manger?» </a:t>
            </a:r>
            <a:r>
              <a:rPr lang="fr-FR" sz="2400" i="1" baseline="300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38</a:t>
            </a:r>
            <a:r>
              <a:rPr lang="fr-FR" sz="2400" i="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 Il leur dit: «Combien de pains avez-vous? Allez voir.» Ils s'en assurèrent et répondirent: «Cinq, et deux poissons.» »</a:t>
            </a:r>
            <a:endParaRPr lang="fr-FR" dirty="0"/>
          </a:p>
        </p:txBody>
      </p:sp>
      <p:sp>
        <p:nvSpPr>
          <p:cNvPr id="6" name="Titre 1">
            <a:extLst>
              <a:ext uri="{FF2B5EF4-FFF2-40B4-BE49-F238E27FC236}">
                <a16:creationId xmlns:a16="http://schemas.microsoft.com/office/drawing/2014/main" id="{3FDBAB9D-BE9B-FB0D-1B80-712CE591046B}"/>
              </a:ext>
            </a:extLst>
          </p:cNvPr>
          <p:cNvSpPr txBox="1">
            <a:spLocks/>
          </p:cNvSpPr>
          <p:nvPr/>
        </p:nvSpPr>
        <p:spPr>
          <a:xfrm>
            <a:off x="919119" y="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fontScale="900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Marc 6 - JESUS ENSEIGNE PAR COMPASSION</a:t>
            </a:r>
          </a:p>
        </p:txBody>
      </p:sp>
    </p:spTree>
    <p:extLst>
      <p:ext uri="{BB962C8B-B14F-4D97-AF65-F5344CB8AC3E}">
        <p14:creationId xmlns:p14="http://schemas.microsoft.com/office/powerpoint/2010/main" val="3626268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EFEEADB-2529-4ACB-92C0-B62BC55C19D0}"/>
              </a:ext>
            </a:extLst>
          </p:cNvPr>
          <p:cNvSpPr>
            <a:spLocks noGrp="1"/>
          </p:cNvSpPr>
          <p:nvPr>
            <p:ph idx="1"/>
          </p:nvPr>
        </p:nvSpPr>
        <p:spPr>
          <a:xfrm>
            <a:off x="919119" y="1171024"/>
            <a:ext cx="10353762" cy="4988236"/>
          </a:xfrm>
        </p:spPr>
        <p:txBody>
          <a:bodyPr>
            <a:normAutofit lnSpcReduction="10000"/>
          </a:bodyPr>
          <a:lstStyle/>
          <a:p>
            <a:r>
              <a:rPr lang="fr-FR" sz="1600" dirty="0"/>
              <a:t>Contexte - versets 30 à 32</a:t>
            </a:r>
          </a:p>
          <a:p>
            <a:pPr marL="379800" lvl="1" indent="-342900">
              <a:buFont typeface="+mj-lt"/>
              <a:buAutoNum type="arabicPeriod"/>
            </a:pPr>
            <a:r>
              <a:rPr lang="fr-FR" sz="1600" dirty="0"/>
              <a:t>Compassion envers la foule – versets 32 à 34</a:t>
            </a:r>
          </a:p>
          <a:p>
            <a:pPr marL="379800" lvl="1" indent="-342900">
              <a:buFont typeface="+mj-lt"/>
              <a:buAutoNum type="arabicPeriod"/>
            </a:pPr>
            <a:r>
              <a:rPr lang="fr-FR" sz="1600" dirty="0"/>
              <a:t>L’incompréhension des disciples – versets 35 à 40</a:t>
            </a:r>
          </a:p>
          <a:p>
            <a:pPr marL="871200" lvl="1" indent="-457200">
              <a:buFont typeface="+mj-lt"/>
              <a:buAutoNum type="arabicPeriod"/>
            </a:pPr>
            <a:r>
              <a:rPr lang="fr-FR" sz="2400" b="1" dirty="0"/>
              <a:t>Enseignement – versets 41 à 44</a:t>
            </a:r>
          </a:p>
          <a:p>
            <a:pPr marL="871200" lvl="1" indent="-457200">
              <a:buFont typeface="+mj-lt"/>
              <a:buAutoNum type="arabicPeriod"/>
            </a:pPr>
            <a:endParaRPr lang="fr-FR" sz="2400" b="1" dirty="0"/>
          </a:p>
          <a:p>
            <a:pPr marL="36900" indent="0" algn="ctr">
              <a:lnSpc>
                <a:spcPct val="120000"/>
              </a:lnSpc>
              <a:buNone/>
            </a:pPr>
            <a:r>
              <a:rPr lang="fr-FR" sz="2400" i="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 </a:t>
            </a:r>
            <a:r>
              <a:rPr lang="fr-FR" sz="2400" i="1" baseline="300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41</a:t>
            </a:r>
            <a:r>
              <a:rPr lang="fr-FR" sz="2400" i="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 Il prit les cinq pains et les deux poissons, leva les yeux vers le ciel et prononça la prière de bénédiction. Puis il rompit les pains et les donna aux disciples afin qu'ils les distribuent à la foule. Il partagea aussi les deux poissons entre tous. </a:t>
            </a:r>
            <a:r>
              <a:rPr lang="fr-FR" sz="2400" i="1" baseline="300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42 </a:t>
            </a:r>
            <a:r>
              <a:rPr lang="fr-FR" sz="2400" i="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Tous mangèrent et furent rassasiés, </a:t>
            </a:r>
            <a:r>
              <a:rPr lang="fr-FR" sz="2400" i="1" baseline="300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43 </a:t>
            </a:r>
            <a:r>
              <a:rPr lang="fr-FR" sz="2400" i="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et l'on emporta douze paniers pleins de morceaux de pain et de ce qui restait des poissons.</a:t>
            </a:r>
            <a:r>
              <a:rPr lang="fr-FR" sz="2400" i="1" baseline="300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 44 </a:t>
            </a:r>
            <a:r>
              <a:rPr lang="fr-FR" sz="2400" i="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Ceux qui avaient mangé les pains étaient au nombre de </a:t>
            </a:r>
            <a:r>
              <a:rPr lang="fr-FR" sz="2400" b="1" i="1" u="sng"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5000 hommes </a:t>
            </a:r>
            <a:r>
              <a:rPr lang="fr-FR" sz="2400" i="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 »</a:t>
            </a:r>
            <a:endParaRPr lang="fr-FR" dirty="0"/>
          </a:p>
        </p:txBody>
      </p:sp>
      <p:sp>
        <p:nvSpPr>
          <p:cNvPr id="6" name="Titre 1">
            <a:extLst>
              <a:ext uri="{FF2B5EF4-FFF2-40B4-BE49-F238E27FC236}">
                <a16:creationId xmlns:a16="http://schemas.microsoft.com/office/drawing/2014/main" id="{0E8B4F61-FBD1-FD8A-BB1B-AF45B5846A02}"/>
              </a:ext>
            </a:extLst>
          </p:cNvPr>
          <p:cNvSpPr txBox="1">
            <a:spLocks/>
          </p:cNvSpPr>
          <p:nvPr/>
        </p:nvSpPr>
        <p:spPr>
          <a:xfrm>
            <a:off x="919119" y="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fontScale="900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Marc 6 - JESUS ENSEIGNE PAR COMPASSION</a:t>
            </a:r>
          </a:p>
        </p:txBody>
      </p:sp>
    </p:spTree>
    <p:extLst>
      <p:ext uri="{BB962C8B-B14F-4D97-AF65-F5344CB8AC3E}">
        <p14:creationId xmlns:p14="http://schemas.microsoft.com/office/powerpoint/2010/main" val="3261690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EFEEADB-2529-4ACB-92C0-B62BC55C19D0}"/>
              </a:ext>
            </a:extLst>
          </p:cNvPr>
          <p:cNvSpPr>
            <a:spLocks noGrp="1"/>
          </p:cNvSpPr>
          <p:nvPr>
            <p:ph idx="1"/>
          </p:nvPr>
        </p:nvSpPr>
        <p:spPr>
          <a:xfrm>
            <a:off x="919119" y="1171024"/>
            <a:ext cx="10353762" cy="5368924"/>
          </a:xfrm>
        </p:spPr>
        <p:txBody>
          <a:bodyPr>
            <a:normAutofit fontScale="92500" lnSpcReduction="20000"/>
          </a:bodyPr>
          <a:lstStyle/>
          <a:p>
            <a:r>
              <a:rPr lang="fr-FR" sz="1600" dirty="0"/>
              <a:t>Contexte - versets 30 à 32</a:t>
            </a:r>
          </a:p>
          <a:p>
            <a:pPr marL="379800" lvl="1" indent="-342900">
              <a:buFont typeface="+mj-lt"/>
              <a:buAutoNum type="arabicPeriod"/>
            </a:pPr>
            <a:r>
              <a:rPr lang="fr-FR" sz="1600" dirty="0"/>
              <a:t>Compassion envers la foule – versets 32 à 34</a:t>
            </a:r>
          </a:p>
          <a:p>
            <a:pPr marL="379800" lvl="1" indent="-342900">
              <a:buFont typeface="+mj-lt"/>
              <a:buAutoNum type="arabicPeriod"/>
            </a:pPr>
            <a:r>
              <a:rPr lang="fr-FR" sz="1600" dirty="0"/>
              <a:t>L’incompréhension des disciples – versets 35 à 40</a:t>
            </a:r>
          </a:p>
          <a:p>
            <a:pPr marL="871200" lvl="1" indent="-457200">
              <a:buFont typeface="+mj-lt"/>
              <a:buAutoNum type="arabicPeriod"/>
            </a:pPr>
            <a:r>
              <a:rPr lang="fr-FR" sz="2400" b="1" dirty="0"/>
              <a:t>Enseignement – versets 41 à 44</a:t>
            </a:r>
          </a:p>
          <a:p>
            <a:pPr marL="871200" lvl="1" indent="-457200">
              <a:buFont typeface="+mj-lt"/>
              <a:buAutoNum type="arabicPeriod"/>
            </a:pPr>
            <a:endParaRPr lang="fr-FR" sz="2400" b="1" dirty="0"/>
          </a:p>
          <a:p>
            <a:pPr marL="36900" indent="0">
              <a:lnSpc>
                <a:spcPct val="120000"/>
              </a:lnSpc>
              <a:buNone/>
            </a:pPr>
            <a:r>
              <a:rPr lang="fr-FR" sz="2400" dirty="0">
                <a:solidFill>
                  <a:schemeClr val="accent2"/>
                </a:solidFill>
                <a:effectLst/>
                <a:latin typeface="Century Gothic" panose="020B0502020202020204" pitchFamily="34" charset="0"/>
                <a:ea typeface="Times New Roman" panose="02020603050405020304" pitchFamily="18" charset="0"/>
                <a:cs typeface="Arial" panose="020B0604020202020204" pitchFamily="34" charset="0"/>
              </a:rPr>
              <a:t>2 Rois 4 :</a:t>
            </a:r>
          </a:p>
          <a:p>
            <a:pPr marL="36900" indent="0" algn="ctr">
              <a:lnSpc>
                <a:spcPct val="120000"/>
              </a:lnSpc>
              <a:buNone/>
            </a:pPr>
            <a:r>
              <a:rPr lang="fr-FR" sz="2400" dirty="0">
                <a:solidFill>
                  <a:schemeClr val="accent2"/>
                </a:solidFill>
                <a:effectLst/>
                <a:latin typeface="Century Gothic" panose="020B0502020202020204" pitchFamily="34" charset="0"/>
                <a:ea typeface="Times New Roman" panose="02020603050405020304" pitchFamily="18" charset="0"/>
                <a:cs typeface="Arial" panose="020B0604020202020204" pitchFamily="34" charset="0"/>
              </a:rPr>
              <a:t>« </a:t>
            </a:r>
            <a:r>
              <a:rPr lang="fr-FR" sz="2400" baseline="30000" dirty="0">
                <a:solidFill>
                  <a:schemeClr val="accent2"/>
                </a:solidFill>
                <a:effectLst/>
                <a:latin typeface="Century Gothic" panose="020B0502020202020204" pitchFamily="34" charset="0"/>
                <a:ea typeface="Times New Roman" panose="02020603050405020304" pitchFamily="18" charset="0"/>
                <a:cs typeface="Arial" panose="020B0604020202020204" pitchFamily="34" charset="0"/>
              </a:rPr>
              <a:t>42</a:t>
            </a:r>
            <a:r>
              <a:rPr lang="fr-FR" sz="2400" dirty="0">
                <a:solidFill>
                  <a:schemeClr val="accent2"/>
                </a:solidFill>
                <a:effectLst/>
                <a:latin typeface="Century Gothic" panose="020B0502020202020204" pitchFamily="34" charset="0"/>
                <a:ea typeface="Times New Roman" panose="02020603050405020304" pitchFamily="18" charset="0"/>
                <a:cs typeface="Arial" panose="020B0604020202020204" pitchFamily="34" charset="0"/>
              </a:rPr>
              <a:t> Un homme arriva de Baal-</a:t>
            </a:r>
            <a:r>
              <a:rPr lang="fr-FR" sz="2400" dirty="0" err="1">
                <a:solidFill>
                  <a:schemeClr val="accent2"/>
                </a:solidFill>
                <a:effectLst/>
                <a:latin typeface="Century Gothic" panose="020B0502020202020204" pitchFamily="34" charset="0"/>
                <a:ea typeface="Times New Roman" panose="02020603050405020304" pitchFamily="18" charset="0"/>
                <a:cs typeface="Arial" panose="020B0604020202020204" pitchFamily="34" charset="0"/>
              </a:rPr>
              <a:t>Shalisha</a:t>
            </a:r>
            <a:r>
              <a:rPr lang="fr-FR" sz="2400" dirty="0">
                <a:solidFill>
                  <a:schemeClr val="accent2"/>
                </a:solidFill>
                <a:effectLst/>
                <a:latin typeface="Century Gothic" panose="020B0502020202020204" pitchFamily="34" charset="0"/>
                <a:ea typeface="Times New Roman" panose="02020603050405020304" pitchFamily="18" charset="0"/>
                <a:cs typeface="Arial" panose="020B0604020202020204" pitchFamily="34" charset="0"/>
              </a:rPr>
              <a:t>. Il apportait dans son sac du pain de la première fournée pour l'homme de Dieu: </a:t>
            </a:r>
            <a:r>
              <a:rPr lang="fr-FR" sz="2400" b="1" u="sng" dirty="0">
                <a:solidFill>
                  <a:schemeClr val="accent2"/>
                </a:solidFill>
                <a:effectLst/>
                <a:latin typeface="Century Gothic" panose="020B0502020202020204" pitchFamily="34" charset="0"/>
                <a:ea typeface="Times New Roman" panose="02020603050405020304" pitchFamily="18" charset="0"/>
                <a:cs typeface="Arial" panose="020B0604020202020204" pitchFamily="34" charset="0"/>
              </a:rPr>
              <a:t>20 pains d'orge et de blé nouveau</a:t>
            </a:r>
            <a:r>
              <a:rPr lang="fr-FR" sz="2400" dirty="0">
                <a:solidFill>
                  <a:schemeClr val="accent2"/>
                </a:solidFill>
                <a:effectLst/>
                <a:latin typeface="Century Gothic" panose="020B0502020202020204" pitchFamily="34" charset="0"/>
                <a:ea typeface="Times New Roman" panose="02020603050405020304" pitchFamily="18" charset="0"/>
                <a:cs typeface="Arial" panose="020B0604020202020204" pitchFamily="34" charset="0"/>
              </a:rPr>
              <a:t>. Elisée dit: «Donnes-en à ces gens et qu'ils mangent.» </a:t>
            </a:r>
            <a:r>
              <a:rPr lang="fr-FR" sz="2400" baseline="30000" dirty="0">
                <a:solidFill>
                  <a:schemeClr val="accent2"/>
                </a:solidFill>
                <a:effectLst/>
                <a:latin typeface="Century Gothic" panose="020B0502020202020204" pitchFamily="34" charset="0"/>
                <a:ea typeface="Times New Roman" panose="02020603050405020304" pitchFamily="18" charset="0"/>
                <a:cs typeface="Arial" panose="020B0604020202020204" pitchFamily="34" charset="0"/>
              </a:rPr>
              <a:t>43</a:t>
            </a:r>
            <a:r>
              <a:rPr lang="fr-FR" sz="2400" dirty="0">
                <a:solidFill>
                  <a:schemeClr val="accent2"/>
                </a:solidFill>
                <a:effectLst/>
                <a:latin typeface="Century Gothic" panose="020B0502020202020204" pitchFamily="34" charset="0"/>
                <a:ea typeface="Times New Roman" panose="02020603050405020304" pitchFamily="18" charset="0"/>
                <a:cs typeface="Arial" panose="020B0604020202020204" pitchFamily="34" charset="0"/>
              </a:rPr>
              <a:t> Son serviteur répondit: </a:t>
            </a:r>
            <a:r>
              <a:rPr lang="fr-FR" sz="2400" b="1" u="sng" dirty="0">
                <a:solidFill>
                  <a:schemeClr val="accent2"/>
                </a:solidFill>
                <a:effectLst/>
                <a:latin typeface="Century Gothic" panose="020B0502020202020204" pitchFamily="34" charset="0"/>
                <a:ea typeface="Times New Roman" panose="02020603050405020304" pitchFamily="18" charset="0"/>
                <a:cs typeface="Arial" panose="020B0604020202020204" pitchFamily="34" charset="0"/>
              </a:rPr>
              <a:t>«Comment pourrais-je en donner à 100 personnes?»</a:t>
            </a:r>
            <a:r>
              <a:rPr lang="fr-FR" sz="2400" dirty="0">
                <a:solidFill>
                  <a:schemeClr val="accent2"/>
                </a:solidFill>
                <a:effectLst/>
                <a:latin typeface="Century Gothic" panose="020B0502020202020204" pitchFamily="34" charset="0"/>
                <a:ea typeface="Times New Roman" panose="02020603050405020304" pitchFamily="18" charset="0"/>
                <a:cs typeface="Arial" panose="020B0604020202020204" pitchFamily="34" charset="0"/>
              </a:rPr>
              <a:t> Mais Elisée répéta: «Donnes-en à ces gens et qu'ils mangent, car voici ce que dit l'Eternel: ‘On mangera et il y aura des restes.’» </a:t>
            </a:r>
            <a:r>
              <a:rPr lang="fr-FR" sz="2400" baseline="30000" dirty="0">
                <a:solidFill>
                  <a:schemeClr val="accent2"/>
                </a:solidFill>
                <a:effectLst/>
                <a:latin typeface="Century Gothic" panose="020B0502020202020204" pitchFamily="34" charset="0"/>
                <a:ea typeface="Times New Roman" panose="02020603050405020304" pitchFamily="18" charset="0"/>
                <a:cs typeface="Arial" panose="020B0604020202020204" pitchFamily="34" charset="0"/>
              </a:rPr>
              <a:t>44</a:t>
            </a:r>
            <a:r>
              <a:rPr lang="fr-FR" sz="2400" dirty="0">
                <a:solidFill>
                  <a:schemeClr val="accent2"/>
                </a:solidFill>
                <a:effectLst/>
                <a:latin typeface="Century Gothic" panose="020B0502020202020204" pitchFamily="34" charset="0"/>
                <a:ea typeface="Times New Roman" panose="02020603050405020304" pitchFamily="18" charset="0"/>
                <a:cs typeface="Arial" panose="020B0604020202020204" pitchFamily="34" charset="0"/>
              </a:rPr>
              <a:t> Il mit alors les pains devant eux. </a:t>
            </a:r>
            <a:r>
              <a:rPr lang="fr-FR" sz="2400" b="1" u="sng" dirty="0">
                <a:solidFill>
                  <a:schemeClr val="accent2"/>
                </a:solidFill>
                <a:effectLst/>
                <a:latin typeface="Century Gothic" panose="020B0502020202020204" pitchFamily="34" charset="0"/>
                <a:ea typeface="Times New Roman" panose="02020603050405020304" pitchFamily="18" charset="0"/>
                <a:cs typeface="Arial" panose="020B0604020202020204" pitchFamily="34" charset="0"/>
              </a:rPr>
              <a:t>Ils mangèrent et laissèrent des restes, conformément à la parole de l'Eternel. </a:t>
            </a:r>
            <a:r>
              <a:rPr lang="fr-FR" sz="2400" dirty="0">
                <a:solidFill>
                  <a:schemeClr val="accent2"/>
                </a:solidFill>
                <a:effectLst/>
                <a:latin typeface="Century Gothic" panose="020B0502020202020204" pitchFamily="34" charset="0"/>
                <a:ea typeface="Times New Roman" panose="02020603050405020304" pitchFamily="18" charset="0"/>
                <a:cs typeface="Arial" panose="020B0604020202020204" pitchFamily="34" charset="0"/>
              </a:rPr>
              <a:t>»</a:t>
            </a:r>
          </a:p>
        </p:txBody>
      </p:sp>
      <p:sp>
        <p:nvSpPr>
          <p:cNvPr id="6" name="Titre 1">
            <a:extLst>
              <a:ext uri="{FF2B5EF4-FFF2-40B4-BE49-F238E27FC236}">
                <a16:creationId xmlns:a16="http://schemas.microsoft.com/office/drawing/2014/main" id="{3A2FEBF8-22A4-7094-939D-93D96D3F28CB}"/>
              </a:ext>
            </a:extLst>
          </p:cNvPr>
          <p:cNvSpPr txBox="1">
            <a:spLocks/>
          </p:cNvSpPr>
          <p:nvPr/>
        </p:nvSpPr>
        <p:spPr>
          <a:xfrm>
            <a:off x="919119" y="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fontScale="900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Marc 6 - JESUS ENSEIGNE PAR COMPASSION</a:t>
            </a:r>
          </a:p>
        </p:txBody>
      </p:sp>
    </p:spTree>
    <p:extLst>
      <p:ext uri="{BB962C8B-B14F-4D97-AF65-F5344CB8AC3E}">
        <p14:creationId xmlns:p14="http://schemas.microsoft.com/office/powerpoint/2010/main" val="3062247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EFEEADB-2529-4ACB-92C0-B62BC55C19D0}"/>
              </a:ext>
            </a:extLst>
          </p:cNvPr>
          <p:cNvSpPr>
            <a:spLocks noGrp="1"/>
          </p:cNvSpPr>
          <p:nvPr>
            <p:ph idx="1"/>
          </p:nvPr>
        </p:nvSpPr>
        <p:spPr>
          <a:xfrm>
            <a:off x="919119" y="1171024"/>
            <a:ext cx="10353762" cy="4988236"/>
          </a:xfrm>
        </p:spPr>
        <p:txBody>
          <a:bodyPr>
            <a:normAutofit lnSpcReduction="10000"/>
          </a:bodyPr>
          <a:lstStyle/>
          <a:p>
            <a:r>
              <a:rPr lang="fr-FR" sz="1600" dirty="0"/>
              <a:t>Contexte - versets 30 à 32</a:t>
            </a:r>
          </a:p>
          <a:p>
            <a:pPr marL="379800" lvl="1" indent="-342900">
              <a:buFont typeface="+mj-lt"/>
              <a:buAutoNum type="arabicPeriod"/>
            </a:pPr>
            <a:r>
              <a:rPr lang="fr-FR" sz="1600" dirty="0"/>
              <a:t>Compassion envers la foule – versets 32 à 34</a:t>
            </a:r>
          </a:p>
          <a:p>
            <a:pPr marL="379800" lvl="1" indent="-342900">
              <a:buFont typeface="+mj-lt"/>
              <a:buAutoNum type="arabicPeriod"/>
            </a:pPr>
            <a:r>
              <a:rPr lang="fr-FR" sz="1600" dirty="0"/>
              <a:t>L’incompréhension des disciples – versets 35 à 40</a:t>
            </a:r>
          </a:p>
          <a:p>
            <a:pPr marL="871200" lvl="1" indent="-457200">
              <a:buFont typeface="+mj-lt"/>
              <a:buAutoNum type="arabicPeriod"/>
            </a:pPr>
            <a:r>
              <a:rPr lang="fr-FR" sz="2400" b="1" dirty="0"/>
              <a:t>Enseignement – versets 41 à 44</a:t>
            </a:r>
          </a:p>
          <a:p>
            <a:pPr marL="871200" lvl="1" indent="-457200">
              <a:buFont typeface="+mj-lt"/>
              <a:buAutoNum type="arabicPeriod"/>
            </a:pPr>
            <a:endParaRPr lang="fr-FR" sz="2400" b="1" dirty="0"/>
          </a:p>
          <a:p>
            <a:pPr marL="36900" indent="0" algn="ctr">
              <a:lnSpc>
                <a:spcPct val="120000"/>
              </a:lnSpc>
              <a:buNone/>
            </a:pPr>
            <a:r>
              <a:rPr lang="fr-FR" sz="2400" i="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 </a:t>
            </a:r>
            <a:r>
              <a:rPr lang="fr-FR" sz="2400" i="1" baseline="300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41</a:t>
            </a:r>
            <a:r>
              <a:rPr lang="fr-FR" sz="2400" i="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 Il prit les cinq pains et les deux poissons, leva les yeux vers le ciel et prononça la prière de bénédiction. Puis il rompit les pains et </a:t>
            </a:r>
            <a:r>
              <a:rPr lang="fr-FR" sz="2400" b="1" i="1" u="sng"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les donna aux disciples afin qu'ils les distribuent à la foule</a:t>
            </a:r>
            <a:r>
              <a:rPr lang="fr-FR" sz="2400" i="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 Il partagea aussi les deux poissons entre tous. </a:t>
            </a:r>
            <a:r>
              <a:rPr lang="fr-FR" sz="2400" i="1" baseline="300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42 </a:t>
            </a:r>
            <a:r>
              <a:rPr lang="fr-FR" sz="2400" i="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Tous mangèrent et furent rassasiés, </a:t>
            </a:r>
            <a:r>
              <a:rPr lang="fr-FR" sz="2400" i="1" baseline="300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43 </a:t>
            </a:r>
            <a:r>
              <a:rPr lang="fr-FR" sz="2400" i="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et l'on emporta douze paniers pleins de morceaux de pain et de ce qui restait des poissons.</a:t>
            </a:r>
            <a:r>
              <a:rPr lang="fr-FR" sz="2400" i="1" baseline="300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 44 </a:t>
            </a:r>
            <a:r>
              <a:rPr lang="fr-FR" sz="2400" i="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Ceux qui avaient mangé les pains étaient au nombre de 5000 hommes . »</a:t>
            </a:r>
            <a:endParaRPr lang="fr-FR" dirty="0"/>
          </a:p>
        </p:txBody>
      </p:sp>
      <p:sp>
        <p:nvSpPr>
          <p:cNvPr id="6" name="Titre 1">
            <a:extLst>
              <a:ext uri="{FF2B5EF4-FFF2-40B4-BE49-F238E27FC236}">
                <a16:creationId xmlns:a16="http://schemas.microsoft.com/office/drawing/2014/main" id="{0E8B4F61-FBD1-FD8A-BB1B-AF45B5846A02}"/>
              </a:ext>
            </a:extLst>
          </p:cNvPr>
          <p:cNvSpPr txBox="1">
            <a:spLocks/>
          </p:cNvSpPr>
          <p:nvPr/>
        </p:nvSpPr>
        <p:spPr>
          <a:xfrm>
            <a:off x="919119" y="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fontScale="900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Marc 6 - JESUS ENSEIGNE PAR COMPASSION</a:t>
            </a:r>
          </a:p>
        </p:txBody>
      </p:sp>
    </p:spTree>
    <p:extLst>
      <p:ext uri="{BB962C8B-B14F-4D97-AF65-F5344CB8AC3E}">
        <p14:creationId xmlns:p14="http://schemas.microsoft.com/office/powerpoint/2010/main" val="884737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EFEEADB-2529-4ACB-92C0-B62BC55C19D0}"/>
              </a:ext>
            </a:extLst>
          </p:cNvPr>
          <p:cNvSpPr>
            <a:spLocks noGrp="1"/>
          </p:cNvSpPr>
          <p:nvPr>
            <p:ph idx="1"/>
          </p:nvPr>
        </p:nvSpPr>
        <p:spPr>
          <a:xfrm>
            <a:off x="919119" y="1171024"/>
            <a:ext cx="10353762" cy="4988236"/>
          </a:xfrm>
        </p:spPr>
        <p:txBody>
          <a:bodyPr>
            <a:normAutofit/>
          </a:bodyPr>
          <a:lstStyle/>
          <a:p>
            <a:r>
              <a:rPr lang="fr-FR" sz="1600" dirty="0"/>
              <a:t>Contexte - versets 30 à 32</a:t>
            </a:r>
          </a:p>
          <a:p>
            <a:pPr marL="379800" lvl="1" indent="-342900">
              <a:buFont typeface="+mj-lt"/>
              <a:buAutoNum type="arabicPeriod"/>
            </a:pPr>
            <a:r>
              <a:rPr lang="fr-FR" sz="1600" dirty="0"/>
              <a:t>Compassion envers la foule – versets 32 à 34</a:t>
            </a:r>
          </a:p>
          <a:p>
            <a:pPr marL="379800" lvl="1" indent="-342900">
              <a:buFont typeface="+mj-lt"/>
              <a:buAutoNum type="arabicPeriod"/>
            </a:pPr>
            <a:r>
              <a:rPr lang="fr-FR" sz="1600" dirty="0"/>
              <a:t>L’incompréhension des disciples – versets 35 à 40</a:t>
            </a:r>
          </a:p>
          <a:p>
            <a:pPr marL="871200" lvl="1" indent="-457200">
              <a:buFont typeface="+mj-lt"/>
              <a:buAutoNum type="arabicPeriod"/>
            </a:pPr>
            <a:r>
              <a:rPr lang="fr-FR" sz="2400" b="1" dirty="0"/>
              <a:t>Enseignement – versets 41 à 44</a:t>
            </a:r>
          </a:p>
          <a:p>
            <a:pPr marL="871200" lvl="1" indent="-457200">
              <a:buFont typeface="+mj-lt"/>
              <a:buAutoNum type="arabicPeriod"/>
            </a:pPr>
            <a:endParaRPr lang="fr-FR" sz="2400" b="1" dirty="0"/>
          </a:p>
          <a:p>
            <a:pPr marL="36900" indent="0">
              <a:lnSpc>
                <a:spcPct val="120000"/>
              </a:lnSpc>
              <a:buNone/>
            </a:pPr>
            <a:r>
              <a:rPr lang="fr-FR" sz="2400" dirty="0">
                <a:solidFill>
                  <a:schemeClr val="accent2"/>
                </a:solidFill>
                <a:effectLst/>
                <a:latin typeface="Century Gothic" panose="020B0502020202020204" pitchFamily="34" charset="0"/>
                <a:ea typeface="Times New Roman" panose="02020603050405020304" pitchFamily="18" charset="0"/>
                <a:cs typeface="Arial" panose="020B0604020202020204" pitchFamily="34" charset="0"/>
              </a:rPr>
              <a:t>Genèse 3.19 :</a:t>
            </a:r>
          </a:p>
          <a:p>
            <a:pPr marL="36900" indent="0" algn="ctr">
              <a:lnSpc>
                <a:spcPct val="120000"/>
              </a:lnSpc>
              <a:buNone/>
            </a:pPr>
            <a:r>
              <a:rPr lang="fr-FR" sz="2400" dirty="0">
                <a:solidFill>
                  <a:schemeClr val="accent2"/>
                </a:solidFill>
                <a:effectLst/>
                <a:latin typeface="Century Gothic" panose="020B0502020202020204" pitchFamily="34" charset="0"/>
                <a:ea typeface="Times New Roman" panose="02020603050405020304" pitchFamily="18" charset="0"/>
                <a:cs typeface="Arial" panose="020B0604020202020204" pitchFamily="34" charset="0"/>
              </a:rPr>
              <a:t>« C’est à la sueur de ton visage que tu mangeras du pain, […] »</a:t>
            </a:r>
          </a:p>
        </p:txBody>
      </p:sp>
      <p:sp>
        <p:nvSpPr>
          <p:cNvPr id="8" name="Titre 1">
            <a:extLst>
              <a:ext uri="{FF2B5EF4-FFF2-40B4-BE49-F238E27FC236}">
                <a16:creationId xmlns:a16="http://schemas.microsoft.com/office/drawing/2014/main" id="{294388CE-34A4-167B-D463-1C331BF8128F}"/>
              </a:ext>
            </a:extLst>
          </p:cNvPr>
          <p:cNvSpPr txBox="1">
            <a:spLocks/>
          </p:cNvSpPr>
          <p:nvPr/>
        </p:nvSpPr>
        <p:spPr>
          <a:xfrm>
            <a:off x="919119" y="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fontScale="900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Marc 6 - JESUS ENSEIGNE PAR COMPASSION</a:t>
            </a:r>
          </a:p>
        </p:txBody>
      </p:sp>
    </p:spTree>
    <p:extLst>
      <p:ext uri="{BB962C8B-B14F-4D97-AF65-F5344CB8AC3E}">
        <p14:creationId xmlns:p14="http://schemas.microsoft.com/office/powerpoint/2010/main" val="378536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199AB6-33E8-36DD-7CB0-F636DF7647C9}"/>
              </a:ext>
            </a:extLst>
          </p:cNvPr>
          <p:cNvSpPr>
            <a:spLocks noGrp="1"/>
          </p:cNvSpPr>
          <p:nvPr>
            <p:ph type="title"/>
          </p:nvPr>
        </p:nvSpPr>
        <p:spPr>
          <a:xfrm>
            <a:off x="919119" y="0"/>
            <a:ext cx="10353762" cy="970450"/>
          </a:xfrm>
        </p:spPr>
        <p:txBody>
          <a:bodyPr>
            <a:normAutofit fontScale="90000"/>
          </a:bodyPr>
          <a:lstStyle/>
          <a:p>
            <a:r>
              <a:rPr lang="fr-FR" dirty="0"/>
              <a:t>Marc 6 - JESUS ENSEIGNE PAR COMPASSION</a:t>
            </a:r>
          </a:p>
        </p:txBody>
      </p:sp>
      <p:sp>
        <p:nvSpPr>
          <p:cNvPr id="3" name="Espace réservé du contenu 2">
            <a:extLst>
              <a:ext uri="{FF2B5EF4-FFF2-40B4-BE49-F238E27FC236}">
                <a16:creationId xmlns:a16="http://schemas.microsoft.com/office/drawing/2014/main" id="{4EFEEADB-2529-4ACB-92C0-B62BC55C19D0}"/>
              </a:ext>
            </a:extLst>
          </p:cNvPr>
          <p:cNvSpPr>
            <a:spLocks noGrp="1"/>
          </p:cNvSpPr>
          <p:nvPr>
            <p:ph idx="1"/>
          </p:nvPr>
        </p:nvSpPr>
        <p:spPr>
          <a:xfrm>
            <a:off x="919119" y="1171024"/>
            <a:ext cx="10353762" cy="5264282"/>
          </a:xfrm>
        </p:spPr>
        <p:txBody>
          <a:bodyPr>
            <a:normAutofit fontScale="85000" lnSpcReduction="10000"/>
          </a:bodyPr>
          <a:lstStyle/>
          <a:p>
            <a:r>
              <a:rPr lang="fr-FR" sz="1600" dirty="0"/>
              <a:t>Contexte - versets 30 à 32</a:t>
            </a:r>
          </a:p>
          <a:p>
            <a:pPr marL="379800" lvl="1" indent="-342900">
              <a:buFont typeface="+mj-lt"/>
              <a:buAutoNum type="arabicPeriod"/>
            </a:pPr>
            <a:r>
              <a:rPr lang="fr-FR" sz="1600" dirty="0"/>
              <a:t>Compassion envers la foule – versets 32 à 34</a:t>
            </a:r>
          </a:p>
          <a:p>
            <a:pPr marL="379800" lvl="1" indent="-342900">
              <a:buFont typeface="+mj-lt"/>
              <a:buAutoNum type="arabicPeriod"/>
            </a:pPr>
            <a:r>
              <a:rPr lang="fr-FR" sz="1600" dirty="0"/>
              <a:t>L’incompréhension des disciples – versets 35 à 40</a:t>
            </a:r>
          </a:p>
          <a:p>
            <a:pPr marL="379800" lvl="1" indent="-342900">
              <a:buFont typeface="+mj-lt"/>
              <a:buAutoNum type="arabicPeriod"/>
            </a:pPr>
            <a:r>
              <a:rPr lang="fr-FR" sz="1600" dirty="0"/>
              <a:t>Enseignement – versets 41 à 44</a:t>
            </a:r>
          </a:p>
          <a:p>
            <a:pPr marL="871200" lvl="1" indent="-457200">
              <a:buFont typeface="+mj-lt"/>
              <a:buAutoNum type="arabicPeriod"/>
            </a:pPr>
            <a:r>
              <a:rPr lang="fr-FR" sz="2400" b="1" dirty="0"/>
              <a:t>L’incompréhension des disciples – versets 47 à 52</a:t>
            </a:r>
          </a:p>
          <a:p>
            <a:pPr marL="36900" indent="0" algn="ctr">
              <a:lnSpc>
                <a:spcPct val="120000"/>
              </a:lnSpc>
              <a:buNone/>
            </a:pPr>
            <a:endParaRPr lang="fr-FR" sz="12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endParaRPr>
          </a:p>
          <a:p>
            <a:pPr marL="36900" indent="0" algn="ctr">
              <a:lnSpc>
                <a:spcPct val="120000"/>
              </a:lnSpc>
              <a:buNone/>
            </a:pPr>
            <a:r>
              <a:rPr lang="fr-FR" sz="24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a:t>
            </a:r>
            <a:r>
              <a:rPr lang="fr-FR" sz="2400" baseline="300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 47 </a:t>
            </a:r>
            <a:r>
              <a:rPr lang="fr-FR" sz="2400" b="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Le soir venu</a:t>
            </a:r>
            <a:r>
              <a:rPr lang="fr-FR" sz="24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 la barque était au milieu du lac et Jésus était seul à terre. </a:t>
            </a:r>
            <a:r>
              <a:rPr lang="fr-FR" sz="2400" baseline="300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48</a:t>
            </a:r>
            <a:r>
              <a:rPr lang="fr-FR" sz="24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 Il vit qu'ils avaient beaucoup de peine à ramer, car le vent leur était contraire. Vers la </a:t>
            </a:r>
            <a:r>
              <a:rPr lang="fr-FR" sz="2400" b="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fin de la nuit</a:t>
            </a:r>
            <a:r>
              <a:rPr lang="fr-FR" sz="24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 il alla vers eux en marchant sur le lac, et il voulait les dépasser. </a:t>
            </a:r>
            <a:r>
              <a:rPr lang="fr-FR" sz="2400" baseline="300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49</a:t>
            </a:r>
            <a:r>
              <a:rPr lang="fr-FR" sz="24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 Quand ils le virent marcher sur le lac, ils crurent que c'était un fantôme et ils </a:t>
            </a:r>
            <a:r>
              <a:rPr lang="fr-FR" sz="2400" b="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poussèrent des cris</a:t>
            </a:r>
            <a:r>
              <a:rPr lang="fr-FR" sz="24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 </a:t>
            </a:r>
            <a:r>
              <a:rPr lang="fr-FR" sz="2400" baseline="300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50 </a:t>
            </a:r>
            <a:r>
              <a:rPr lang="fr-FR" sz="24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car ils le voyaient tous et </a:t>
            </a:r>
            <a:r>
              <a:rPr lang="fr-FR" sz="2400" b="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ils étaient affolés</a:t>
            </a:r>
            <a:r>
              <a:rPr lang="fr-FR" sz="24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 Jésus leur parla aussitôt et leur dit: «Rassurez-vous, </a:t>
            </a:r>
            <a:r>
              <a:rPr lang="fr-FR" sz="2400" b="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c'est moi</a:t>
            </a:r>
            <a:r>
              <a:rPr lang="fr-FR" sz="2400" dirty="0">
                <a:solidFill>
                  <a:schemeClr val="accent6">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 (</a:t>
            </a:r>
            <a:r>
              <a:rPr lang="fr-FR" sz="2400" i="1" dirty="0">
                <a:solidFill>
                  <a:schemeClr val="accent6">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Ego </a:t>
            </a:r>
            <a:r>
              <a:rPr lang="fr-FR" sz="2400" i="1" dirty="0" err="1">
                <a:solidFill>
                  <a:schemeClr val="accent6">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eimi</a:t>
            </a:r>
            <a:r>
              <a:rPr lang="fr-FR" sz="2400" i="1" dirty="0">
                <a:solidFill>
                  <a:schemeClr val="accent6">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a:t>
            </a:r>
            <a:r>
              <a:rPr lang="fr-FR" sz="24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 N'ayez pas peur!»</a:t>
            </a:r>
            <a:r>
              <a:rPr lang="fr-FR" sz="2400" baseline="300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 51 </a:t>
            </a:r>
            <a:r>
              <a:rPr lang="fr-FR" sz="24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Puis il monta près d'eux dans la barque, et le vent tomba. Ils étaient en eux-mêmes extrêmement </a:t>
            </a:r>
            <a:r>
              <a:rPr lang="fr-FR" sz="2400" b="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stupéfaits</a:t>
            </a:r>
            <a:r>
              <a:rPr lang="fr-FR" sz="24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 [et étonnés] </a:t>
            </a:r>
            <a:r>
              <a:rPr lang="fr-FR" sz="2400" baseline="300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52</a:t>
            </a:r>
            <a:r>
              <a:rPr lang="fr-FR" sz="24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 car </a:t>
            </a:r>
            <a:r>
              <a:rPr lang="fr-FR" sz="2400" b="1" u="sng"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ils n'avaient pas compris le miracle des pains, parce que leur cœur était endurci</a:t>
            </a:r>
            <a:r>
              <a:rPr lang="fr-FR" sz="24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3912588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199AB6-33E8-36DD-7CB0-F636DF7647C9}"/>
              </a:ext>
            </a:extLst>
          </p:cNvPr>
          <p:cNvSpPr>
            <a:spLocks noGrp="1"/>
          </p:cNvSpPr>
          <p:nvPr>
            <p:ph type="title"/>
          </p:nvPr>
        </p:nvSpPr>
        <p:spPr>
          <a:xfrm>
            <a:off x="919119" y="0"/>
            <a:ext cx="10353762" cy="970450"/>
          </a:xfrm>
        </p:spPr>
        <p:txBody>
          <a:bodyPr>
            <a:normAutofit fontScale="90000"/>
          </a:bodyPr>
          <a:lstStyle/>
          <a:p>
            <a:r>
              <a:rPr lang="fr-FR" dirty="0"/>
              <a:t>Marc 6 - JESUS ENSEIGNE PAR COMPASSION</a:t>
            </a:r>
          </a:p>
        </p:txBody>
      </p:sp>
      <p:sp>
        <p:nvSpPr>
          <p:cNvPr id="3" name="Espace réservé du contenu 2">
            <a:extLst>
              <a:ext uri="{FF2B5EF4-FFF2-40B4-BE49-F238E27FC236}">
                <a16:creationId xmlns:a16="http://schemas.microsoft.com/office/drawing/2014/main" id="{4EFEEADB-2529-4ACB-92C0-B62BC55C19D0}"/>
              </a:ext>
            </a:extLst>
          </p:cNvPr>
          <p:cNvSpPr>
            <a:spLocks noGrp="1"/>
          </p:cNvSpPr>
          <p:nvPr>
            <p:ph idx="1"/>
          </p:nvPr>
        </p:nvSpPr>
        <p:spPr>
          <a:xfrm>
            <a:off x="919119" y="1171024"/>
            <a:ext cx="10353762" cy="5264282"/>
          </a:xfrm>
        </p:spPr>
        <p:txBody>
          <a:bodyPr>
            <a:normAutofit/>
          </a:bodyPr>
          <a:lstStyle/>
          <a:p>
            <a:r>
              <a:rPr lang="fr-FR" sz="1600" dirty="0"/>
              <a:t>Contexte - versets 30 à 32</a:t>
            </a:r>
          </a:p>
          <a:p>
            <a:pPr marL="379800" lvl="1" indent="-342900">
              <a:buFont typeface="+mj-lt"/>
              <a:buAutoNum type="arabicPeriod"/>
            </a:pPr>
            <a:r>
              <a:rPr lang="fr-FR" sz="1600" dirty="0"/>
              <a:t>Compassion envers la foule – versets 32 à 34</a:t>
            </a:r>
          </a:p>
          <a:p>
            <a:pPr marL="379800" lvl="1" indent="-342900">
              <a:buFont typeface="+mj-lt"/>
              <a:buAutoNum type="arabicPeriod"/>
            </a:pPr>
            <a:r>
              <a:rPr lang="fr-FR" sz="1600" dirty="0"/>
              <a:t>L’incompréhension des disciples – versets 35 à 40</a:t>
            </a:r>
          </a:p>
          <a:p>
            <a:pPr marL="379800" lvl="1" indent="-342900">
              <a:buFont typeface="+mj-lt"/>
              <a:buAutoNum type="arabicPeriod"/>
            </a:pPr>
            <a:r>
              <a:rPr lang="fr-FR" sz="1600" dirty="0"/>
              <a:t>Enseignement – versets 41 à 44</a:t>
            </a:r>
          </a:p>
          <a:p>
            <a:pPr marL="871200" lvl="1" indent="-457200">
              <a:buFont typeface="+mj-lt"/>
              <a:buAutoNum type="arabicPeriod"/>
            </a:pPr>
            <a:r>
              <a:rPr lang="fr-FR" sz="2400" b="1" dirty="0"/>
              <a:t>L’incompréhension des disciples – versets 47 à 52</a:t>
            </a:r>
          </a:p>
          <a:p>
            <a:pPr marL="36900" indent="0" algn="ctr">
              <a:lnSpc>
                <a:spcPct val="120000"/>
              </a:lnSpc>
              <a:buNone/>
            </a:pPr>
            <a:endParaRPr lang="fr-FR" sz="12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endParaRPr>
          </a:p>
          <a:p>
            <a:pPr marL="36900" indent="0">
              <a:lnSpc>
                <a:spcPct val="120000"/>
              </a:lnSpc>
              <a:buNone/>
            </a:pPr>
            <a:r>
              <a:rPr lang="fr-FR" sz="2400" dirty="0">
                <a:solidFill>
                  <a:schemeClr val="accent2"/>
                </a:solidFill>
                <a:effectLst/>
                <a:latin typeface="Century Gothic" panose="020B0502020202020204" pitchFamily="34" charset="0"/>
                <a:ea typeface="Times New Roman" panose="02020603050405020304" pitchFamily="18" charset="0"/>
                <a:cs typeface="Arial" panose="020B0604020202020204" pitchFamily="34" charset="0"/>
              </a:rPr>
              <a:t>Marc 14.61-62:</a:t>
            </a:r>
          </a:p>
          <a:p>
            <a:pPr marL="36900" indent="0" algn="ctr">
              <a:lnSpc>
                <a:spcPct val="120000"/>
              </a:lnSpc>
              <a:buNone/>
            </a:pPr>
            <a:r>
              <a:rPr lang="fr-FR" sz="2400" dirty="0">
                <a:solidFill>
                  <a:schemeClr val="accent2"/>
                </a:solidFill>
                <a:effectLst/>
                <a:latin typeface="Century Gothic" panose="020B0502020202020204" pitchFamily="34" charset="0"/>
                <a:ea typeface="Times New Roman" panose="02020603050405020304" pitchFamily="18" charset="0"/>
                <a:cs typeface="Arial" panose="020B0604020202020204" pitchFamily="34" charset="0"/>
              </a:rPr>
              <a:t>«  […] Le grand-prêtre l'interrogea de nouveau et lui dit: «Es-tu le Messie, le Fils du Dieu béni?» </a:t>
            </a:r>
            <a:r>
              <a:rPr lang="fr-FR" sz="2400" baseline="30000" dirty="0">
                <a:solidFill>
                  <a:schemeClr val="accent2"/>
                </a:solidFill>
                <a:effectLst/>
                <a:latin typeface="Century Gothic" panose="020B0502020202020204" pitchFamily="34" charset="0"/>
                <a:ea typeface="Times New Roman" panose="02020603050405020304" pitchFamily="18" charset="0"/>
                <a:cs typeface="Arial" panose="020B0604020202020204" pitchFamily="34" charset="0"/>
              </a:rPr>
              <a:t>62 </a:t>
            </a:r>
            <a:r>
              <a:rPr lang="fr-FR" sz="2400" dirty="0">
                <a:solidFill>
                  <a:schemeClr val="accent2"/>
                </a:solidFill>
                <a:effectLst/>
                <a:latin typeface="Century Gothic" panose="020B0502020202020204" pitchFamily="34" charset="0"/>
                <a:ea typeface="Times New Roman" panose="02020603050405020304" pitchFamily="18" charset="0"/>
                <a:cs typeface="Arial" panose="020B0604020202020204" pitchFamily="34" charset="0"/>
              </a:rPr>
              <a:t>Jésus répondit: </a:t>
            </a:r>
            <a:r>
              <a:rPr lang="fr-FR" sz="2400" b="1" u="sng" dirty="0">
                <a:solidFill>
                  <a:schemeClr val="accent2"/>
                </a:solidFill>
                <a:effectLst/>
                <a:latin typeface="Century Gothic" panose="020B0502020202020204" pitchFamily="34" charset="0"/>
                <a:ea typeface="Times New Roman" panose="02020603050405020304" pitchFamily="18" charset="0"/>
                <a:cs typeface="Arial" panose="020B0604020202020204" pitchFamily="34" charset="0"/>
              </a:rPr>
              <a:t>«Je le suis » </a:t>
            </a:r>
            <a:r>
              <a:rPr lang="fr-FR" sz="2400" dirty="0">
                <a:solidFill>
                  <a:schemeClr val="accent6">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a:t>
            </a:r>
            <a:r>
              <a:rPr lang="fr-FR" sz="2400" i="1" dirty="0">
                <a:solidFill>
                  <a:schemeClr val="accent6">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Ego </a:t>
            </a:r>
            <a:r>
              <a:rPr lang="fr-FR" sz="2400" i="1" dirty="0" err="1">
                <a:solidFill>
                  <a:schemeClr val="accent6">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eimi</a:t>
            </a:r>
            <a:r>
              <a:rPr lang="fr-FR" sz="2400" i="1" dirty="0">
                <a:solidFill>
                  <a:schemeClr val="accent6">
                    <a:lumMod val="75000"/>
                  </a:schemeClr>
                </a:solidFill>
                <a:effectLst/>
                <a:latin typeface="Century Gothic" panose="020B0502020202020204" pitchFamily="34" charset="0"/>
                <a:ea typeface="Times New Roman" panose="02020603050405020304" pitchFamily="18" charset="0"/>
                <a:cs typeface="Arial" panose="020B0604020202020204" pitchFamily="34" charset="0"/>
              </a:rPr>
              <a:t>)</a:t>
            </a:r>
            <a:r>
              <a:rPr lang="fr-FR" sz="2400" i="1" dirty="0">
                <a:solidFill>
                  <a:schemeClr val="accent2"/>
                </a:solidFill>
                <a:effectLst/>
                <a:latin typeface="Century Gothic" panose="020B0502020202020204" pitchFamily="34" charset="0"/>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4891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EFEEADB-2529-4ACB-92C0-B62BC55C19D0}"/>
              </a:ext>
            </a:extLst>
          </p:cNvPr>
          <p:cNvSpPr>
            <a:spLocks noGrp="1"/>
          </p:cNvSpPr>
          <p:nvPr>
            <p:ph idx="1"/>
          </p:nvPr>
        </p:nvSpPr>
        <p:spPr>
          <a:xfrm>
            <a:off x="919119" y="1171024"/>
            <a:ext cx="10353762" cy="5264282"/>
          </a:xfrm>
        </p:spPr>
        <p:txBody>
          <a:bodyPr>
            <a:normAutofit fontScale="92500" lnSpcReduction="20000"/>
          </a:bodyPr>
          <a:lstStyle/>
          <a:p>
            <a:r>
              <a:rPr lang="fr-FR" sz="1600" dirty="0"/>
              <a:t>Contexte - versets 30 à 32</a:t>
            </a:r>
          </a:p>
          <a:p>
            <a:pPr marL="379800" lvl="1" indent="-342900">
              <a:buFont typeface="+mj-lt"/>
              <a:buAutoNum type="arabicPeriod"/>
            </a:pPr>
            <a:r>
              <a:rPr lang="fr-FR" sz="1600" dirty="0"/>
              <a:t>Compassion envers la foule – versets 32 à 34</a:t>
            </a:r>
          </a:p>
          <a:p>
            <a:pPr marL="379800" lvl="1" indent="-342900">
              <a:buFont typeface="+mj-lt"/>
              <a:buAutoNum type="arabicPeriod"/>
            </a:pPr>
            <a:r>
              <a:rPr lang="fr-FR" sz="1600" dirty="0"/>
              <a:t>L’incompréhension des disciples – versets 35 à 40</a:t>
            </a:r>
          </a:p>
          <a:p>
            <a:pPr marL="379800" lvl="1" indent="-342900">
              <a:buFont typeface="+mj-lt"/>
              <a:buAutoNum type="arabicPeriod"/>
            </a:pPr>
            <a:r>
              <a:rPr lang="fr-FR" sz="1600" dirty="0"/>
              <a:t>Enseignement – versets 41 à 44</a:t>
            </a:r>
          </a:p>
          <a:p>
            <a:pPr marL="379800" lvl="1" indent="-342900">
              <a:buFont typeface="+mj-lt"/>
              <a:buAutoNum type="arabicPeriod"/>
            </a:pPr>
            <a:r>
              <a:rPr lang="fr-FR" sz="1500" dirty="0"/>
              <a:t>L’incompréhension des disciples – versets 47 à 52</a:t>
            </a:r>
          </a:p>
          <a:p>
            <a:pPr marL="871200" lvl="1" indent="-457200">
              <a:buFont typeface="+mj-lt"/>
              <a:buAutoNum type="arabicPeriod"/>
            </a:pPr>
            <a:r>
              <a:rPr lang="fr-FR" sz="2400" b="1" dirty="0"/>
              <a:t>Compassion envers la foule – versets 53 à 56</a:t>
            </a:r>
          </a:p>
          <a:p>
            <a:pPr marL="36900" indent="0" algn="ctr">
              <a:lnSpc>
                <a:spcPct val="120000"/>
              </a:lnSpc>
              <a:buNone/>
            </a:pPr>
            <a:endParaRPr lang="fr-FR" sz="12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endParaRPr>
          </a:p>
          <a:p>
            <a:pPr marL="36900" indent="0" algn="ctr">
              <a:lnSpc>
                <a:spcPct val="120000"/>
              </a:lnSpc>
              <a:buNone/>
            </a:pPr>
            <a:r>
              <a:rPr lang="fr-FR" sz="24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 </a:t>
            </a:r>
            <a:r>
              <a:rPr lang="fr-FR" sz="2400" baseline="300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53 </a:t>
            </a:r>
            <a:r>
              <a:rPr lang="fr-FR" sz="24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Après avoir traversé le lac, ils arrivèrent dans la région de Génésareth et y abordèrent. </a:t>
            </a:r>
            <a:r>
              <a:rPr lang="fr-FR" sz="2400" baseline="300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54 </a:t>
            </a:r>
            <a:r>
              <a:rPr lang="fr-FR" sz="24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Dès qu'ils furent sortis de la barque, les gens reconnurent Jésus</a:t>
            </a:r>
            <a:r>
              <a:rPr lang="fr-FR" sz="2400" baseline="300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 55 </a:t>
            </a:r>
            <a:r>
              <a:rPr lang="fr-FR" sz="24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et parcoururent tous les environs; ils se mirent à apporter les malades sur des brancards là où ils apprenaient sa présence. </a:t>
            </a:r>
            <a:r>
              <a:rPr lang="fr-FR" sz="2400" baseline="300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56 </a:t>
            </a:r>
            <a:r>
              <a:rPr lang="fr-FR" sz="2400" b="1" u="sng"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Partout où il arrivait</a:t>
            </a:r>
            <a:r>
              <a:rPr lang="fr-FR" sz="24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 dans les villages, dans les villes ou dans les campagnes, on mettait les malades sur les places publiques et on le suppliait de leur permettre seulement de toucher le bord de son vêtement. </a:t>
            </a:r>
            <a:r>
              <a:rPr lang="fr-FR" sz="2400" b="1" u="sng"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Tous ceux qui le touchaient étaient guéris. »</a:t>
            </a:r>
          </a:p>
        </p:txBody>
      </p:sp>
      <p:sp>
        <p:nvSpPr>
          <p:cNvPr id="7" name="Titre 1">
            <a:extLst>
              <a:ext uri="{FF2B5EF4-FFF2-40B4-BE49-F238E27FC236}">
                <a16:creationId xmlns:a16="http://schemas.microsoft.com/office/drawing/2014/main" id="{4C271D59-D19D-FD98-A014-E1C6AF284584}"/>
              </a:ext>
            </a:extLst>
          </p:cNvPr>
          <p:cNvSpPr txBox="1">
            <a:spLocks/>
          </p:cNvSpPr>
          <p:nvPr/>
        </p:nvSpPr>
        <p:spPr>
          <a:xfrm>
            <a:off x="919119" y="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fontScale="900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a:t>Marc 6 - JESUS ENSEIGNE PAR COMPASSION</a:t>
            </a:r>
            <a:endParaRPr lang="fr-FR" dirty="0"/>
          </a:p>
        </p:txBody>
      </p:sp>
    </p:spTree>
    <p:extLst>
      <p:ext uri="{BB962C8B-B14F-4D97-AF65-F5344CB8AC3E}">
        <p14:creationId xmlns:p14="http://schemas.microsoft.com/office/powerpoint/2010/main" val="1754034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5" descr="Gros plan de champ de lavande">
            <a:extLst>
              <a:ext uri="{FF2B5EF4-FFF2-40B4-BE49-F238E27FC236}">
                <a16:creationId xmlns:a16="http://schemas.microsoft.com/office/drawing/2014/main" id="{1C044F6B-E5B8-3D54-5488-1FCF3563336E}"/>
              </a:ext>
            </a:extLst>
          </p:cNvPr>
          <p:cNvPicPr>
            <a:picLocks noChangeAspect="1"/>
          </p:cNvPicPr>
          <p:nvPr/>
        </p:nvPicPr>
        <p:blipFill rotWithShape="1">
          <a:blip r:embed="rId3">
            <a:alphaModFix amt="25000"/>
          </a:blip>
          <a:srcRect t="16045"/>
          <a:stretch/>
        </p:blipFill>
        <p:spPr>
          <a:xfrm>
            <a:off x="20" y="10"/>
            <a:ext cx="12191980" cy="6857990"/>
          </a:xfrm>
          <a:prstGeom prst="rect">
            <a:avLst/>
          </a:prstGeom>
        </p:spPr>
      </p:pic>
      <p:sp>
        <p:nvSpPr>
          <p:cNvPr id="2" name="Titre 1">
            <a:extLst>
              <a:ext uri="{FF2B5EF4-FFF2-40B4-BE49-F238E27FC236}">
                <a16:creationId xmlns:a16="http://schemas.microsoft.com/office/drawing/2014/main" id="{8D8ACE7F-5874-5930-9F2B-93D87C3723A9}"/>
              </a:ext>
            </a:extLst>
          </p:cNvPr>
          <p:cNvSpPr>
            <a:spLocks noGrp="1"/>
          </p:cNvSpPr>
          <p:nvPr>
            <p:ph type="title"/>
          </p:nvPr>
        </p:nvSpPr>
        <p:spPr>
          <a:xfrm>
            <a:off x="913795" y="609600"/>
            <a:ext cx="10353762" cy="5920596"/>
          </a:xfrm>
        </p:spPr>
        <p:txBody>
          <a:bodyPr>
            <a:normAutofit/>
          </a:bodyPr>
          <a:lstStyle/>
          <a:p>
            <a:r>
              <a:rPr lang="fr-FR" sz="28700" dirty="0"/>
              <a:t>Prière</a:t>
            </a:r>
          </a:p>
        </p:txBody>
      </p:sp>
      <p:sp>
        <p:nvSpPr>
          <p:cNvPr id="3" name="Espace réservé du contenu 2">
            <a:extLst>
              <a:ext uri="{FF2B5EF4-FFF2-40B4-BE49-F238E27FC236}">
                <a16:creationId xmlns:a16="http://schemas.microsoft.com/office/drawing/2014/main" id="{7A161F15-DB5E-9E84-6C76-81513349E977}"/>
              </a:ext>
            </a:extLst>
          </p:cNvPr>
          <p:cNvSpPr>
            <a:spLocks noGrp="1"/>
          </p:cNvSpPr>
          <p:nvPr>
            <p:ph idx="1"/>
          </p:nvPr>
        </p:nvSpPr>
        <p:spPr>
          <a:xfrm>
            <a:off x="913795" y="1732449"/>
            <a:ext cx="10353762" cy="4058751"/>
          </a:xfrm>
        </p:spPr>
        <p:txBody>
          <a:bodyPr anchor="ctr">
            <a:normAutofit/>
          </a:bodyPr>
          <a:lstStyle/>
          <a:p>
            <a:endParaRPr lang="fr-FR" dirty="0"/>
          </a:p>
        </p:txBody>
      </p:sp>
    </p:spTree>
    <p:extLst>
      <p:ext uri="{BB962C8B-B14F-4D97-AF65-F5344CB8AC3E}">
        <p14:creationId xmlns:p14="http://schemas.microsoft.com/office/powerpoint/2010/main" val="18224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5F8B5425-5EC3-7AB3-E074-BC09CCFBB6BD}"/>
              </a:ext>
            </a:extLst>
          </p:cNvPr>
          <p:cNvSpPr>
            <a:spLocks noGrp="1"/>
          </p:cNvSpPr>
          <p:nvPr>
            <p:ph type="dt" sz="half" idx="10"/>
          </p:nvPr>
        </p:nvSpPr>
        <p:spPr/>
        <p:txBody>
          <a:bodyPr/>
          <a:lstStyle/>
          <a:p>
            <a:pPr rtl="0"/>
            <a:fld id="{75162FBC-E467-46B8-ABE1-98D95CFF2BA6}" type="datetime1">
              <a:rPr lang="fr-FR" smtClean="0"/>
              <a:t>08/12/2023</a:t>
            </a:fld>
            <a:endParaRPr lang="en-US" dirty="0"/>
          </a:p>
        </p:txBody>
      </p:sp>
      <p:pic>
        <p:nvPicPr>
          <p:cNvPr id="8" name="Image 7" descr="Une image contenant outil, outil manuel, Outil de travail des métaux, Quincaillerie&#10;&#10;Description générée automatiquement">
            <a:extLst>
              <a:ext uri="{FF2B5EF4-FFF2-40B4-BE49-F238E27FC236}">
                <a16:creationId xmlns:a16="http://schemas.microsoft.com/office/drawing/2014/main" id="{E7F17637-ED6C-DFEE-5DAE-5CFD1456386E}"/>
              </a:ext>
            </a:extLst>
          </p:cNvPr>
          <p:cNvPicPr>
            <a:picLocks noChangeAspect="1"/>
          </p:cNvPicPr>
          <p:nvPr/>
        </p:nvPicPr>
        <p:blipFill rotWithShape="1">
          <a:blip r:embed="rId2">
            <a:extLst>
              <a:ext uri="{28A0092B-C50C-407E-A947-70E740481C1C}">
                <a14:useLocalDpi xmlns:a14="http://schemas.microsoft.com/office/drawing/2010/main" val="0"/>
              </a:ext>
            </a:extLst>
          </a:blip>
          <a:srcRect l="55869"/>
          <a:stretch/>
        </p:blipFill>
        <p:spPr>
          <a:xfrm rot="5400000">
            <a:off x="2053749" y="-2059073"/>
            <a:ext cx="8073854" cy="12192000"/>
          </a:xfrm>
          <a:prstGeom prst="rect">
            <a:avLst/>
          </a:prstGeom>
        </p:spPr>
      </p:pic>
      <p:sp>
        <p:nvSpPr>
          <p:cNvPr id="10" name="Espace réservé du contenu 9">
            <a:extLst>
              <a:ext uri="{FF2B5EF4-FFF2-40B4-BE49-F238E27FC236}">
                <a16:creationId xmlns:a16="http://schemas.microsoft.com/office/drawing/2014/main" id="{FEBC895D-3F24-9315-B92B-07B7E8E8D798}"/>
              </a:ext>
            </a:extLst>
          </p:cNvPr>
          <p:cNvSpPr>
            <a:spLocks noGrp="1"/>
          </p:cNvSpPr>
          <p:nvPr>
            <p:ph idx="1"/>
          </p:nvPr>
        </p:nvSpPr>
        <p:spPr/>
        <p:txBody>
          <a:bodyPr/>
          <a:lstStyle/>
          <a:p>
            <a:endParaRPr lang="fr-FR" dirty="0"/>
          </a:p>
        </p:txBody>
      </p:sp>
      <p:sp>
        <p:nvSpPr>
          <p:cNvPr id="14" name="Titre 13">
            <a:extLst>
              <a:ext uri="{FF2B5EF4-FFF2-40B4-BE49-F238E27FC236}">
                <a16:creationId xmlns:a16="http://schemas.microsoft.com/office/drawing/2014/main" id="{A4BE9CF2-D9D9-9975-F3A5-A56EA79A5A1B}"/>
              </a:ext>
            </a:extLst>
          </p:cNvPr>
          <p:cNvSpPr>
            <a:spLocks noGrp="1"/>
          </p:cNvSpPr>
          <p:nvPr>
            <p:ph type="title"/>
          </p:nvPr>
        </p:nvSpPr>
        <p:spPr/>
        <p:txBody>
          <a:bodyPr/>
          <a:lstStyle/>
          <a:p>
            <a:endParaRPr lang="fr-FR"/>
          </a:p>
        </p:txBody>
      </p:sp>
    </p:spTree>
    <p:extLst>
      <p:ext uri="{BB962C8B-B14F-4D97-AF65-F5344CB8AC3E}">
        <p14:creationId xmlns:p14="http://schemas.microsoft.com/office/powerpoint/2010/main" val="2244748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132633-6175-E9F9-6369-211FF15A9BE3}"/>
              </a:ext>
            </a:extLst>
          </p:cNvPr>
          <p:cNvPicPr>
            <a:picLocks noChangeAspect="1"/>
          </p:cNvPicPr>
          <p:nvPr/>
        </p:nvPicPr>
        <p:blipFill rotWithShape="1">
          <a:blip r:embed="rId2">
            <a:duotone>
              <a:prstClr val="black"/>
              <a:schemeClr val="tx2">
                <a:tint val="45000"/>
                <a:satMod val="400000"/>
              </a:schemeClr>
            </a:duotone>
            <a:alphaModFix amt="13000"/>
          </a:blip>
          <a:srcRect b="14773"/>
          <a:stretch/>
        </p:blipFill>
        <p:spPr>
          <a:xfrm>
            <a:off x="20" y="10"/>
            <a:ext cx="12191980" cy="6857990"/>
          </a:xfrm>
          <a:prstGeom prst="rect">
            <a:avLst/>
          </a:prstGeom>
        </p:spPr>
      </p:pic>
      <p:sp>
        <p:nvSpPr>
          <p:cNvPr id="2" name="Titre 1">
            <a:extLst>
              <a:ext uri="{FF2B5EF4-FFF2-40B4-BE49-F238E27FC236}">
                <a16:creationId xmlns:a16="http://schemas.microsoft.com/office/drawing/2014/main" id="{4ABD30D7-99CD-58FE-83AB-1C0EE32B6068}"/>
              </a:ext>
            </a:extLst>
          </p:cNvPr>
          <p:cNvSpPr>
            <a:spLocks noGrp="1"/>
          </p:cNvSpPr>
          <p:nvPr>
            <p:ph type="ctrTitle"/>
          </p:nvPr>
        </p:nvSpPr>
        <p:spPr/>
        <p:txBody>
          <a:bodyPr>
            <a:normAutofit/>
          </a:bodyPr>
          <a:lstStyle/>
          <a:p>
            <a:r>
              <a:rPr lang="fr-FR" dirty="0">
                <a:latin typeface="Century Gothic" panose="020B0502020202020204" pitchFamily="34" charset="0"/>
              </a:rPr>
              <a:t>***</a:t>
            </a:r>
          </a:p>
        </p:txBody>
      </p:sp>
      <p:sp>
        <p:nvSpPr>
          <p:cNvPr id="3" name="Sous-titre 2">
            <a:extLst>
              <a:ext uri="{FF2B5EF4-FFF2-40B4-BE49-F238E27FC236}">
                <a16:creationId xmlns:a16="http://schemas.microsoft.com/office/drawing/2014/main" id="{185F578E-E150-9C74-4722-1DB79ECE2919}"/>
              </a:ext>
            </a:extLst>
          </p:cNvPr>
          <p:cNvSpPr>
            <a:spLocks noGrp="1"/>
          </p:cNvSpPr>
          <p:nvPr>
            <p:ph type="subTitle" idx="1"/>
          </p:nvPr>
        </p:nvSpPr>
        <p:spPr/>
        <p:txBody>
          <a:bodyPr>
            <a:normAutofit/>
          </a:bodyPr>
          <a:lstStyle/>
          <a:p>
            <a:endParaRPr lang="fr-FR" dirty="0"/>
          </a:p>
        </p:txBody>
      </p:sp>
    </p:spTree>
    <p:extLst>
      <p:ext uri="{BB962C8B-B14F-4D97-AF65-F5344CB8AC3E}">
        <p14:creationId xmlns:p14="http://schemas.microsoft.com/office/powerpoint/2010/main" val="2554680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B482FD-C684-4DAA-AC4C-1739F51A9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8FD68DA-43BA-4508-8DE2-BA9BB7B2FA5B}"/>
              </a:ext>
            </a:extLst>
          </p:cNvPr>
          <p:cNvSpPr>
            <a:spLocks noGrp="1"/>
          </p:cNvSpPr>
          <p:nvPr>
            <p:ph type="ctrTitle"/>
          </p:nvPr>
        </p:nvSpPr>
        <p:spPr>
          <a:xfrm>
            <a:off x="5139236" y="1097280"/>
            <a:ext cx="6403406" cy="4626864"/>
          </a:xfrm>
        </p:spPr>
        <p:txBody>
          <a:bodyPr rtlCol="0" anchor="ctr">
            <a:normAutofit/>
          </a:bodyPr>
          <a:lstStyle/>
          <a:p>
            <a:pPr algn="l" rtl="0"/>
            <a:r>
              <a:rPr lang="fr-FR" dirty="0"/>
              <a:t>JESUS ENSEIGNE PAR COMPASSION</a:t>
            </a:r>
            <a:endParaRPr lang="fr" dirty="0">
              <a:latin typeface="Century Gothic" panose="020B0502020202020204" pitchFamily="34" charset="0"/>
            </a:endParaRPr>
          </a:p>
        </p:txBody>
      </p:sp>
      <p:sp>
        <p:nvSpPr>
          <p:cNvPr id="3" name="Sous-titre 2">
            <a:extLst>
              <a:ext uri="{FF2B5EF4-FFF2-40B4-BE49-F238E27FC236}">
                <a16:creationId xmlns:a16="http://schemas.microsoft.com/office/drawing/2014/main" id="{A8E9CFF2-3777-4FF4-A759-8491175B0B7C}"/>
              </a:ext>
            </a:extLst>
          </p:cNvPr>
          <p:cNvSpPr>
            <a:spLocks noGrp="1"/>
          </p:cNvSpPr>
          <p:nvPr>
            <p:ph type="subTitle" idx="1"/>
          </p:nvPr>
        </p:nvSpPr>
        <p:spPr>
          <a:xfrm>
            <a:off x="913795" y="1097280"/>
            <a:ext cx="3256177" cy="4626863"/>
          </a:xfrm>
        </p:spPr>
        <p:txBody>
          <a:bodyPr rtlCol="0" anchor="ctr">
            <a:normAutofit/>
          </a:bodyPr>
          <a:lstStyle/>
          <a:p>
            <a:pPr algn="r" rtl="0"/>
            <a:r>
              <a:rPr lang="fr" sz="4000" dirty="0">
                <a:latin typeface="Century Gothic" panose="020B0502020202020204" pitchFamily="34" charset="0"/>
              </a:rPr>
              <a:t>MARC </a:t>
            </a:r>
            <a:br>
              <a:rPr lang="fr" sz="4000" dirty="0">
                <a:latin typeface="Century Gothic" panose="020B0502020202020204" pitchFamily="34" charset="0"/>
              </a:rPr>
            </a:br>
            <a:r>
              <a:rPr lang="fr" sz="4000" dirty="0">
                <a:latin typeface="Century Gothic" panose="020B0502020202020204" pitchFamily="34" charset="0"/>
              </a:rPr>
              <a:t>6.30-56</a:t>
            </a:r>
            <a:endParaRPr lang="fr" sz="4000" dirty="0"/>
          </a:p>
        </p:txBody>
      </p:sp>
      <p:cxnSp>
        <p:nvCxnSpPr>
          <p:cNvPr id="10" name="Straight Connector 9">
            <a:extLst>
              <a:ext uri="{FF2B5EF4-FFF2-40B4-BE49-F238E27FC236}">
                <a16:creationId xmlns:a16="http://schemas.microsoft.com/office/drawing/2014/main" id="{2DAA738B-EDF5-4694-B25A-3488245BC8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EFEEADB-2529-4ACB-92C0-B62BC55C19D0}"/>
              </a:ext>
            </a:extLst>
          </p:cNvPr>
          <p:cNvSpPr>
            <a:spLocks noGrp="1"/>
          </p:cNvSpPr>
          <p:nvPr>
            <p:ph idx="1"/>
          </p:nvPr>
        </p:nvSpPr>
        <p:spPr/>
        <p:txBody>
          <a:bodyPr/>
          <a:lstStyle/>
          <a:p>
            <a:r>
              <a:rPr lang="fr-FR" sz="2400" dirty="0"/>
              <a:t>Contexte - versets 30 à 32</a:t>
            </a:r>
          </a:p>
          <a:p>
            <a:pPr marL="36900" indent="0">
              <a:buNone/>
            </a:pPr>
            <a:endParaRPr lang="fr-FR" dirty="0"/>
          </a:p>
          <a:p>
            <a:pPr marL="36900" indent="0" algn="ctr">
              <a:lnSpc>
                <a:spcPct val="130000"/>
              </a:lnSpc>
              <a:buNone/>
            </a:pPr>
            <a:r>
              <a:rPr lang="fr-FR" sz="2400" i="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 </a:t>
            </a:r>
            <a:r>
              <a:rPr lang="fr-FR" sz="2400" b="1" i="1" baseline="300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30 </a:t>
            </a:r>
            <a:r>
              <a:rPr lang="fr-FR" sz="2400" i="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Les apôtres se rassemblèrent autour de Jésus et lui racontèrent tout ce qu'ils avaient fait et tout ce qu'ils avaient enseigné. </a:t>
            </a:r>
            <a:r>
              <a:rPr lang="fr-FR" sz="2400" b="1" i="1" baseline="300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31 </a:t>
            </a:r>
            <a:r>
              <a:rPr lang="fr-FR" sz="2400" i="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Jésus leur dit: «Venez à l'écart dans un endroit désert et </a:t>
            </a:r>
            <a:r>
              <a:rPr lang="fr-FR" sz="2400" b="1" i="1" u="sng"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reposez-vous un peu</a:t>
            </a:r>
            <a:r>
              <a:rPr lang="fr-FR" sz="2400" i="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 En effet, il y avait beaucoup de monde qui allait et venait, et ils n'avaient même pas le </a:t>
            </a:r>
            <a:r>
              <a:rPr lang="fr-FR" sz="2400" b="1" i="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temps de manger</a:t>
            </a:r>
            <a:r>
              <a:rPr lang="fr-FR" sz="2400" i="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 </a:t>
            </a:r>
            <a:r>
              <a:rPr lang="fr-FR" sz="2400" b="1" i="1" baseline="300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32 </a:t>
            </a:r>
            <a:r>
              <a:rPr lang="fr-FR" sz="2400" i="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Ils partirent donc dans une barque pour aller à l'écart dans un endroit désert. »</a:t>
            </a:r>
          </a:p>
          <a:p>
            <a:endParaRPr lang="fr-FR" dirty="0"/>
          </a:p>
          <a:p>
            <a:endParaRPr lang="fr-FR" dirty="0"/>
          </a:p>
        </p:txBody>
      </p:sp>
      <p:sp>
        <p:nvSpPr>
          <p:cNvPr id="6" name="Titre 1">
            <a:extLst>
              <a:ext uri="{FF2B5EF4-FFF2-40B4-BE49-F238E27FC236}">
                <a16:creationId xmlns:a16="http://schemas.microsoft.com/office/drawing/2014/main" id="{365C5AD9-1142-5615-F9AC-13F1F9974488}"/>
              </a:ext>
            </a:extLst>
          </p:cNvPr>
          <p:cNvSpPr txBox="1">
            <a:spLocks/>
          </p:cNvSpPr>
          <p:nvPr/>
        </p:nvSpPr>
        <p:spPr>
          <a:xfrm>
            <a:off x="919119" y="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fontScale="900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Marc 6 - JESUS ENSEIGNE PAR COMPASSION</a:t>
            </a:r>
          </a:p>
        </p:txBody>
      </p:sp>
    </p:spTree>
    <p:extLst>
      <p:ext uri="{BB962C8B-B14F-4D97-AF65-F5344CB8AC3E}">
        <p14:creationId xmlns:p14="http://schemas.microsoft.com/office/powerpoint/2010/main" val="2040564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EFEEADB-2529-4ACB-92C0-B62BC55C19D0}"/>
              </a:ext>
            </a:extLst>
          </p:cNvPr>
          <p:cNvSpPr>
            <a:spLocks noGrp="1"/>
          </p:cNvSpPr>
          <p:nvPr>
            <p:ph idx="1"/>
          </p:nvPr>
        </p:nvSpPr>
        <p:spPr>
          <a:xfrm>
            <a:off x="913795" y="1732449"/>
            <a:ext cx="10353762" cy="4515951"/>
          </a:xfrm>
        </p:spPr>
        <p:txBody>
          <a:bodyPr>
            <a:normAutofit lnSpcReduction="10000"/>
          </a:bodyPr>
          <a:lstStyle/>
          <a:p>
            <a:r>
              <a:rPr lang="fr-FR" sz="1600" dirty="0"/>
              <a:t>Contexte - versets 30 à 32</a:t>
            </a:r>
          </a:p>
          <a:p>
            <a:pPr marL="871200" lvl="1" indent="-457200">
              <a:buFont typeface="+mj-lt"/>
              <a:buAutoNum type="arabicPeriod"/>
            </a:pPr>
            <a:r>
              <a:rPr lang="fr-FR" sz="2400" b="1" dirty="0"/>
              <a:t>Compassion envers la foule – versets 32 à 34</a:t>
            </a:r>
          </a:p>
          <a:p>
            <a:pPr marL="36900" indent="0">
              <a:buNone/>
            </a:pPr>
            <a:endParaRPr lang="fr-FR" dirty="0"/>
          </a:p>
          <a:p>
            <a:pPr marL="36900" indent="0" algn="ctr">
              <a:lnSpc>
                <a:spcPct val="120000"/>
              </a:lnSpc>
              <a:buNone/>
            </a:pPr>
            <a:r>
              <a:rPr lang="fr-FR" sz="2400" i="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 </a:t>
            </a:r>
            <a:r>
              <a:rPr lang="fr-FR" sz="2400" i="1" baseline="300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32</a:t>
            </a:r>
            <a:r>
              <a:rPr lang="fr-FR" sz="2400" i="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 Ils partirent donc dans une barque pour aller à l'écart dans un endroit désert. </a:t>
            </a:r>
            <a:r>
              <a:rPr lang="fr-FR" sz="2400" i="1" baseline="300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33 </a:t>
            </a:r>
            <a:r>
              <a:rPr lang="fr-FR" sz="2400" i="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Beaucoup de gens les virent s'en aller et le reconnurent, et de toutes les villes on accourut à pied et on les devança à l'endroit où ils se rendaient. </a:t>
            </a:r>
            <a:r>
              <a:rPr lang="fr-FR" sz="2400" i="1" baseline="300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34</a:t>
            </a:r>
            <a:r>
              <a:rPr lang="fr-FR" sz="2400" i="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 Quand il sortit de la barque, Jésus vit une grande foule et </a:t>
            </a:r>
            <a:r>
              <a:rPr lang="fr-FR" sz="2400" b="1" i="1" u="sng"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fut rempli de compassion </a:t>
            </a:r>
            <a:r>
              <a:rPr lang="fr-FR" sz="2400" i="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pour eux, parce qu'ils étaient </a:t>
            </a:r>
            <a:r>
              <a:rPr lang="fr-FR" sz="2400" b="1" i="1" u="sng"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comme des brebis qui n'ont pas de berger</a:t>
            </a:r>
            <a:r>
              <a:rPr lang="fr-FR" sz="2400" i="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 et il se mit à leur </a:t>
            </a:r>
            <a:r>
              <a:rPr lang="fr-FR" sz="2400" b="1" i="1" u="sng"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enseigner</a:t>
            </a:r>
            <a:r>
              <a:rPr lang="fr-FR" sz="2400" i="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 beaucoup de choses. »</a:t>
            </a:r>
          </a:p>
          <a:p>
            <a:endParaRPr lang="fr-FR" dirty="0"/>
          </a:p>
          <a:p>
            <a:endParaRPr lang="fr-FR" dirty="0"/>
          </a:p>
        </p:txBody>
      </p:sp>
      <p:sp>
        <p:nvSpPr>
          <p:cNvPr id="6" name="Titre 1">
            <a:extLst>
              <a:ext uri="{FF2B5EF4-FFF2-40B4-BE49-F238E27FC236}">
                <a16:creationId xmlns:a16="http://schemas.microsoft.com/office/drawing/2014/main" id="{CB4B396E-970D-AA0D-3AE1-85AB09CAD963}"/>
              </a:ext>
            </a:extLst>
          </p:cNvPr>
          <p:cNvSpPr txBox="1">
            <a:spLocks/>
          </p:cNvSpPr>
          <p:nvPr/>
        </p:nvSpPr>
        <p:spPr>
          <a:xfrm>
            <a:off x="919119" y="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fontScale="900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Marc 6 - JESUS ENSEIGNE PAR COMPASSION</a:t>
            </a:r>
          </a:p>
        </p:txBody>
      </p:sp>
    </p:spTree>
    <p:extLst>
      <p:ext uri="{BB962C8B-B14F-4D97-AF65-F5344CB8AC3E}">
        <p14:creationId xmlns:p14="http://schemas.microsoft.com/office/powerpoint/2010/main" val="4160344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EFEEADB-2529-4ACB-92C0-B62BC55C19D0}"/>
              </a:ext>
            </a:extLst>
          </p:cNvPr>
          <p:cNvSpPr>
            <a:spLocks noGrp="1"/>
          </p:cNvSpPr>
          <p:nvPr>
            <p:ph idx="1"/>
          </p:nvPr>
        </p:nvSpPr>
        <p:spPr>
          <a:xfrm>
            <a:off x="913795" y="1732449"/>
            <a:ext cx="10353762" cy="4515951"/>
          </a:xfrm>
        </p:spPr>
        <p:txBody>
          <a:bodyPr>
            <a:normAutofit/>
          </a:bodyPr>
          <a:lstStyle/>
          <a:p>
            <a:r>
              <a:rPr lang="fr-FR" sz="1600" dirty="0"/>
              <a:t>Contexte - versets 30 à 32</a:t>
            </a:r>
          </a:p>
          <a:p>
            <a:pPr marL="871200" lvl="1" indent="-457200">
              <a:buFont typeface="+mj-lt"/>
              <a:buAutoNum type="arabicPeriod"/>
            </a:pPr>
            <a:r>
              <a:rPr lang="fr-FR" sz="2400" b="1" dirty="0"/>
              <a:t>Compassion envers la foule – versets 32 à 34</a:t>
            </a:r>
          </a:p>
          <a:p>
            <a:pPr marL="36900" indent="0" algn="ctr">
              <a:lnSpc>
                <a:spcPct val="120000"/>
              </a:lnSpc>
              <a:buNone/>
            </a:pPr>
            <a:endParaRPr lang="fr-FR" dirty="0"/>
          </a:p>
          <a:p>
            <a:pPr marL="36900" indent="0">
              <a:lnSpc>
                <a:spcPct val="120000"/>
              </a:lnSpc>
              <a:buNone/>
            </a:pPr>
            <a:r>
              <a:rPr lang="fr-FR" sz="2400" dirty="0">
                <a:solidFill>
                  <a:schemeClr val="accent2"/>
                </a:solidFill>
                <a:effectLst/>
                <a:latin typeface="Century Gothic" panose="020B0502020202020204" pitchFamily="34" charset="0"/>
                <a:ea typeface="Times New Roman" panose="02020603050405020304" pitchFamily="18" charset="0"/>
                <a:cs typeface="Arial" panose="020B0604020202020204" pitchFamily="34" charset="0"/>
              </a:rPr>
              <a:t>Ezéchiel 34.11 :</a:t>
            </a:r>
          </a:p>
          <a:p>
            <a:pPr marL="36900" indent="0" algn="ctr">
              <a:lnSpc>
                <a:spcPct val="120000"/>
              </a:lnSpc>
              <a:buNone/>
            </a:pPr>
            <a:r>
              <a:rPr lang="fr-FR" sz="2400" i="1" dirty="0">
                <a:solidFill>
                  <a:schemeClr val="accent2"/>
                </a:solidFill>
                <a:effectLst/>
                <a:latin typeface="Century Gothic" panose="020B0502020202020204" pitchFamily="34" charset="0"/>
                <a:ea typeface="Times New Roman" panose="02020603050405020304" pitchFamily="18" charset="0"/>
                <a:cs typeface="Arial" panose="020B0604020202020204" pitchFamily="34" charset="0"/>
              </a:rPr>
              <a:t>« En effet, voici ce que dit le Seigneur, l'Eternel: Je m’occuperai moi-même de mes brebis, je veillerai sur elles. »</a:t>
            </a:r>
            <a:endParaRPr lang="fr-FR" dirty="0">
              <a:solidFill>
                <a:schemeClr val="accent2"/>
              </a:solidFill>
            </a:endParaRPr>
          </a:p>
          <a:p>
            <a:endParaRPr lang="fr-FR" dirty="0"/>
          </a:p>
        </p:txBody>
      </p:sp>
      <p:sp>
        <p:nvSpPr>
          <p:cNvPr id="6" name="Titre 1">
            <a:extLst>
              <a:ext uri="{FF2B5EF4-FFF2-40B4-BE49-F238E27FC236}">
                <a16:creationId xmlns:a16="http://schemas.microsoft.com/office/drawing/2014/main" id="{E60569F7-AE8C-E807-4611-3B27106CC4F6}"/>
              </a:ext>
            </a:extLst>
          </p:cNvPr>
          <p:cNvSpPr txBox="1">
            <a:spLocks/>
          </p:cNvSpPr>
          <p:nvPr/>
        </p:nvSpPr>
        <p:spPr>
          <a:xfrm>
            <a:off x="919119" y="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fontScale="900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Marc 6 - JESUS ENSEIGNE PAR COMPASSION</a:t>
            </a:r>
          </a:p>
        </p:txBody>
      </p:sp>
    </p:spTree>
    <p:extLst>
      <p:ext uri="{BB962C8B-B14F-4D97-AF65-F5344CB8AC3E}">
        <p14:creationId xmlns:p14="http://schemas.microsoft.com/office/powerpoint/2010/main" val="96363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EFEEADB-2529-4ACB-92C0-B62BC55C19D0}"/>
              </a:ext>
            </a:extLst>
          </p:cNvPr>
          <p:cNvSpPr>
            <a:spLocks noGrp="1"/>
          </p:cNvSpPr>
          <p:nvPr>
            <p:ph idx="1"/>
          </p:nvPr>
        </p:nvSpPr>
        <p:spPr>
          <a:xfrm>
            <a:off x="919119" y="1231053"/>
            <a:ext cx="10353762" cy="4515951"/>
          </a:xfrm>
        </p:spPr>
        <p:txBody>
          <a:bodyPr>
            <a:normAutofit lnSpcReduction="10000"/>
          </a:bodyPr>
          <a:lstStyle/>
          <a:p>
            <a:r>
              <a:rPr lang="fr-FR" sz="1600" dirty="0"/>
              <a:t>Contexte - versets 30 à 32</a:t>
            </a:r>
          </a:p>
          <a:p>
            <a:pPr marL="871200" lvl="1" indent="-457200">
              <a:buFont typeface="+mj-lt"/>
              <a:buAutoNum type="arabicPeriod"/>
            </a:pPr>
            <a:r>
              <a:rPr lang="fr-FR" sz="2400" b="1" dirty="0"/>
              <a:t>Compassion envers la foule – versets 32 à 34</a:t>
            </a:r>
          </a:p>
          <a:p>
            <a:pPr marL="414000" lvl="1" indent="0">
              <a:buNone/>
            </a:pPr>
            <a:endParaRPr lang="fr-FR" sz="2400" b="1" dirty="0"/>
          </a:p>
          <a:p>
            <a:pPr marL="36900" indent="0">
              <a:lnSpc>
                <a:spcPct val="120000"/>
              </a:lnSpc>
              <a:buNone/>
            </a:pPr>
            <a:r>
              <a:rPr lang="fr-FR" dirty="0"/>
              <a:t>Marc 6.14 :</a:t>
            </a:r>
          </a:p>
          <a:p>
            <a:pPr marL="36900" indent="0" algn="ctr">
              <a:lnSpc>
                <a:spcPct val="120000"/>
              </a:lnSpc>
              <a:buNone/>
            </a:pPr>
            <a:r>
              <a:rPr lang="fr-FR" dirty="0"/>
              <a:t>« Quand il sortit de la barque, Jésus vit une grande foule et fut rempli de compassion pour eux,[…] et il se mit à leur </a:t>
            </a:r>
            <a:r>
              <a:rPr lang="fr-FR" b="1" u="sng" dirty="0"/>
              <a:t>enseigner beaucoup de choses</a:t>
            </a:r>
            <a:r>
              <a:rPr lang="fr-FR" dirty="0"/>
              <a:t>. »</a:t>
            </a:r>
          </a:p>
          <a:p>
            <a:pPr marL="36900" indent="0">
              <a:lnSpc>
                <a:spcPct val="120000"/>
              </a:lnSpc>
              <a:buNone/>
            </a:pPr>
            <a:endParaRPr lang="fr-FR" dirty="0"/>
          </a:p>
          <a:p>
            <a:pPr marL="36900" indent="0">
              <a:lnSpc>
                <a:spcPct val="120000"/>
              </a:lnSpc>
              <a:buNone/>
            </a:pPr>
            <a:r>
              <a:rPr lang="fr-FR" sz="2000" dirty="0">
                <a:solidFill>
                  <a:schemeClr val="accent2"/>
                </a:solidFill>
                <a:effectLst/>
                <a:latin typeface="Century Gothic" panose="020B0502020202020204" pitchFamily="34" charset="0"/>
                <a:ea typeface="Times New Roman" panose="02020603050405020304" pitchFamily="18" charset="0"/>
                <a:cs typeface="Arial" panose="020B0604020202020204" pitchFamily="34" charset="0"/>
              </a:rPr>
              <a:t>Matthieu 14.14 :</a:t>
            </a:r>
          </a:p>
          <a:p>
            <a:pPr marL="36900" indent="0" algn="ctr">
              <a:lnSpc>
                <a:spcPct val="120000"/>
              </a:lnSpc>
              <a:buNone/>
            </a:pPr>
            <a:r>
              <a:rPr lang="fr-FR" sz="2000" i="1" dirty="0">
                <a:solidFill>
                  <a:schemeClr val="accent2"/>
                </a:solidFill>
                <a:effectLst/>
                <a:latin typeface="Century Gothic" panose="020B0502020202020204" pitchFamily="34" charset="0"/>
                <a:ea typeface="Times New Roman" panose="02020603050405020304" pitchFamily="18" charset="0"/>
                <a:cs typeface="Arial" panose="020B0604020202020204" pitchFamily="34" charset="0"/>
              </a:rPr>
              <a:t>«  Quand Jésus sortit de la barque, il vit une grande foule et fut rempli de compassion pour elle, et </a:t>
            </a:r>
            <a:r>
              <a:rPr lang="fr-FR" sz="2000" b="1" i="1" u="sng" dirty="0">
                <a:solidFill>
                  <a:schemeClr val="accent2"/>
                </a:solidFill>
                <a:effectLst/>
                <a:latin typeface="Century Gothic" panose="020B0502020202020204" pitchFamily="34" charset="0"/>
                <a:ea typeface="Times New Roman" panose="02020603050405020304" pitchFamily="18" charset="0"/>
                <a:cs typeface="Arial" panose="020B0604020202020204" pitchFamily="34" charset="0"/>
              </a:rPr>
              <a:t>il guérit les malades</a:t>
            </a:r>
            <a:r>
              <a:rPr lang="fr-FR" sz="2000" i="1" dirty="0">
                <a:solidFill>
                  <a:schemeClr val="accent2"/>
                </a:solidFill>
                <a:effectLst/>
                <a:latin typeface="Century Gothic" panose="020B0502020202020204" pitchFamily="34" charset="0"/>
                <a:ea typeface="Times New Roman" panose="02020603050405020304" pitchFamily="18" charset="0"/>
                <a:cs typeface="Arial" panose="020B0604020202020204" pitchFamily="34" charset="0"/>
              </a:rPr>
              <a:t>. »</a:t>
            </a:r>
          </a:p>
          <a:p>
            <a:pPr marL="36900" indent="0">
              <a:lnSpc>
                <a:spcPct val="120000"/>
              </a:lnSpc>
              <a:buNone/>
            </a:pPr>
            <a:endParaRPr lang="fr-FR" dirty="0"/>
          </a:p>
          <a:p>
            <a:pPr marL="36900" indent="0" algn="ctr">
              <a:lnSpc>
                <a:spcPct val="120000"/>
              </a:lnSpc>
              <a:buNone/>
            </a:pPr>
            <a:endParaRPr lang="fr-FR" dirty="0"/>
          </a:p>
        </p:txBody>
      </p:sp>
      <p:sp>
        <p:nvSpPr>
          <p:cNvPr id="6" name="Titre 1">
            <a:extLst>
              <a:ext uri="{FF2B5EF4-FFF2-40B4-BE49-F238E27FC236}">
                <a16:creationId xmlns:a16="http://schemas.microsoft.com/office/drawing/2014/main" id="{E58517C1-4583-D7EC-A5AC-79941C30039D}"/>
              </a:ext>
            </a:extLst>
          </p:cNvPr>
          <p:cNvSpPr txBox="1">
            <a:spLocks/>
          </p:cNvSpPr>
          <p:nvPr/>
        </p:nvSpPr>
        <p:spPr>
          <a:xfrm>
            <a:off x="919119" y="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fontScale="900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Marc 6 - JESUS ENSEIGNE PAR COMPASSION</a:t>
            </a:r>
          </a:p>
        </p:txBody>
      </p:sp>
    </p:spTree>
    <p:extLst>
      <p:ext uri="{BB962C8B-B14F-4D97-AF65-F5344CB8AC3E}">
        <p14:creationId xmlns:p14="http://schemas.microsoft.com/office/powerpoint/2010/main" val="2630880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EFEEADB-2529-4ACB-92C0-B62BC55C19D0}"/>
              </a:ext>
            </a:extLst>
          </p:cNvPr>
          <p:cNvSpPr>
            <a:spLocks noGrp="1"/>
          </p:cNvSpPr>
          <p:nvPr>
            <p:ph idx="1"/>
          </p:nvPr>
        </p:nvSpPr>
        <p:spPr>
          <a:xfrm>
            <a:off x="919119" y="1171024"/>
            <a:ext cx="10353762" cy="5249654"/>
          </a:xfrm>
        </p:spPr>
        <p:txBody>
          <a:bodyPr>
            <a:normAutofit fontScale="92500"/>
          </a:bodyPr>
          <a:lstStyle/>
          <a:p>
            <a:r>
              <a:rPr lang="fr-FR" sz="1600" dirty="0"/>
              <a:t>Contexte - versets 30 à 32</a:t>
            </a:r>
          </a:p>
          <a:p>
            <a:pPr marL="379800" lvl="1" indent="-342900">
              <a:buFont typeface="+mj-lt"/>
              <a:buAutoNum type="arabicPeriod"/>
            </a:pPr>
            <a:r>
              <a:rPr lang="fr-FR" dirty="0"/>
              <a:t>Compassion envers la foule – versets 32 à 34</a:t>
            </a:r>
          </a:p>
          <a:p>
            <a:pPr marL="871200" lvl="1" indent="-457200">
              <a:buFont typeface="+mj-lt"/>
              <a:buAutoNum type="arabicPeriod"/>
            </a:pPr>
            <a:r>
              <a:rPr lang="fr-FR" sz="2400" b="1" dirty="0"/>
              <a:t>L’incompréhension des disciples – versets 35 à 40</a:t>
            </a:r>
          </a:p>
          <a:p>
            <a:pPr marL="36900" indent="0">
              <a:buNone/>
            </a:pPr>
            <a:endParaRPr lang="fr-FR" dirty="0"/>
          </a:p>
          <a:p>
            <a:pPr marL="36900" indent="0" algn="ctr">
              <a:lnSpc>
                <a:spcPct val="120000"/>
              </a:lnSpc>
              <a:buNone/>
            </a:pPr>
            <a:r>
              <a:rPr lang="fr-FR" sz="2400" i="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 </a:t>
            </a:r>
            <a:r>
              <a:rPr lang="fr-FR" sz="2400" i="1" baseline="300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35 </a:t>
            </a:r>
            <a:r>
              <a:rPr lang="fr-FR" sz="2400" i="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Comme l’heure était déjà bien tardive, ses disciples s'approchèrent de lui et dirent: «Cet endroit est désert, et il est déjà tard. </a:t>
            </a:r>
            <a:r>
              <a:rPr lang="fr-FR" sz="2400" i="1" baseline="300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36</a:t>
            </a:r>
            <a:r>
              <a:rPr lang="fr-FR" sz="2400" i="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 </a:t>
            </a:r>
            <a:r>
              <a:rPr lang="fr-FR" sz="2400" b="1" i="1" u="sng"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Renvoie-les</a:t>
            </a:r>
            <a:r>
              <a:rPr lang="fr-FR" sz="2400" i="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 afin qu'ils aillent dans les campagnes et dans les villages des environs pour s'acheter du pain, car ils n'ont rien à manger.» </a:t>
            </a:r>
            <a:r>
              <a:rPr lang="fr-FR" sz="2400" i="1" baseline="300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37 </a:t>
            </a:r>
            <a:r>
              <a:rPr lang="fr-FR" sz="2400" i="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Jésus leur répondit: </a:t>
            </a:r>
            <a:r>
              <a:rPr lang="fr-FR" sz="2400" b="1" i="1" u="sng"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«Donnez-leur vous-mêmes à manger!» </a:t>
            </a:r>
            <a:r>
              <a:rPr lang="fr-FR" sz="2400" i="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Mais ils lui dirent: «Faut-il aller acheter des pains </a:t>
            </a:r>
            <a:r>
              <a:rPr lang="fr-FR" sz="2400" i="1" dirty="0">
                <a:solidFill>
                  <a:schemeClr val="tx1"/>
                </a:solidFill>
                <a:effectLst/>
                <a:latin typeface="Century Gothic" panose="020B0502020202020204" pitchFamily="34" charset="0"/>
                <a:cs typeface="Arial" panose="020B0604020202020204" pitchFamily="34" charset="0"/>
              </a:rPr>
              <a:t>pour</a:t>
            </a:r>
            <a:r>
              <a:rPr lang="fr-FR" sz="2400" i="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 200 pièces d’argent et leur donner à manger?» </a:t>
            </a:r>
            <a:r>
              <a:rPr lang="fr-FR" sz="2400" i="1" baseline="300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38</a:t>
            </a:r>
            <a:r>
              <a:rPr lang="fr-FR" sz="2400" i="1"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 Il leur dit: «Combien de pains avez-vous? Allez voir.» Ils s'en assurèrent et répondirent: «Cinq, et deux poissons.» »</a:t>
            </a:r>
            <a:endParaRPr lang="fr-FR" dirty="0"/>
          </a:p>
        </p:txBody>
      </p:sp>
      <p:sp>
        <p:nvSpPr>
          <p:cNvPr id="6" name="Titre 1">
            <a:extLst>
              <a:ext uri="{FF2B5EF4-FFF2-40B4-BE49-F238E27FC236}">
                <a16:creationId xmlns:a16="http://schemas.microsoft.com/office/drawing/2014/main" id="{3FDBAB9D-BE9B-FB0D-1B80-712CE591046B}"/>
              </a:ext>
            </a:extLst>
          </p:cNvPr>
          <p:cNvSpPr txBox="1">
            <a:spLocks/>
          </p:cNvSpPr>
          <p:nvPr/>
        </p:nvSpPr>
        <p:spPr>
          <a:xfrm>
            <a:off x="919119" y="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fontScale="900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Marc 6 - JESUS ENSEIGNE PAR COMPASSION</a:t>
            </a:r>
          </a:p>
        </p:txBody>
      </p:sp>
    </p:spTree>
    <p:extLst>
      <p:ext uri="{BB962C8B-B14F-4D97-AF65-F5344CB8AC3E}">
        <p14:creationId xmlns:p14="http://schemas.microsoft.com/office/powerpoint/2010/main" val="3682652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B40214-4435-6FA1-0899-C846F152C8C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E0893E0-4B84-ABD0-9E1D-9357CC371864}"/>
              </a:ext>
            </a:extLst>
          </p:cNvPr>
          <p:cNvSpPr>
            <a:spLocks noGrp="1"/>
          </p:cNvSpPr>
          <p:nvPr>
            <p:ph idx="1"/>
          </p:nvPr>
        </p:nvSpPr>
        <p:spPr/>
        <p:txBody>
          <a:bodyPr/>
          <a:lstStyle/>
          <a:p>
            <a:endParaRPr lang="fr-FR"/>
          </a:p>
        </p:txBody>
      </p:sp>
      <p:pic>
        <p:nvPicPr>
          <p:cNvPr id="2050" name="Picture 2" descr="Le miracle de la multiplication des pains - Catéchisme Emmanuel">
            <a:extLst>
              <a:ext uri="{FF2B5EF4-FFF2-40B4-BE49-F238E27FC236}">
                <a16:creationId xmlns:a16="http://schemas.microsoft.com/office/drawing/2014/main" id="{FD539695-9ADE-ACB1-6C20-B646C0E2B4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2688" y="0"/>
            <a:ext cx="7286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6570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oise">
  <a:themeElements>
    <a:clrScheme name="Ardoise">
      <a:dk1>
        <a:sysClr val="windowText" lastClr="000000"/>
      </a:dk1>
      <a:lt1>
        <a:sysClr val="window" lastClr="FFFFFF"/>
      </a:lt1>
      <a:dk2>
        <a:srgbClr val="212123"/>
      </a:dk2>
      <a:lt2>
        <a:srgbClr val="DADADA"/>
      </a:lt2>
      <a:accent1>
        <a:srgbClr val="E8B826"/>
      </a:accent1>
      <a:accent2>
        <a:srgbClr val="E2CA72"/>
      </a:accent2>
      <a:accent3>
        <a:srgbClr val="BD723B"/>
      </a:accent3>
      <a:accent4>
        <a:srgbClr val="AE9376"/>
      </a:accent4>
      <a:accent5>
        <a:srgbClr val="A77F41"/>
      </a:accent5>
      <a:accent6>
        <a:srgbClr val="A1AE79"/>
      </a:accent6>
      <a:hlink>
        <a:srgbClr val="F1D06A"/>
      </a:hlink>
      <a:folHlink>
        <a:srgbClr val="EDDCA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ois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D5CBAF11-69B7-47EA-BC01-41F77058C2A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1324</TotalTime>
  <Words>1566</Words>
  <Application>Microsoft Office PowerPoint</Application>
  <PresentationFormat>Grand écran</PresentationFormat>
  <Paragraphs>100</Paragraphs>
  <Slides>20</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20</vt:i4>
      </vt:variant>
    </vt:vector>
  </HeadingPairs>
  <TitlesOfParts>
    <vt:vector size="24" baseType="lpstr">
      <vt:lpstr>Calibri</vt:lpstr>
      <vt:lpstr>Century Gothic</vt:lpstr>
      <vt:lpstr>Wingdings 2</vt:lpstr>
      <vt:lpstr>Ardoise</vt:lpstr>
      <vt:lpstr>***</vt:lpstr>
      <vt:lpstr>Présentation PowerPoint</vt:lpstr>
      <vt:lpstr>JESUS ENSEIGNE PAR COMPASSION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Marc 6 - JESUS ENSEIGNE PAR COMPASSION</vt:lpstr>
      <vt:lpstr>Marc 6 - JESUS ENSEIGNE PAR COMPASSION</vt:lpstr>
      <vt:lpstr>Présentation PowerPoint</vt:lpstr>
      <vt:lpstr>Prière</vt:lpstr>
      <vt:lpst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Stephen Bastin</dc:creator>
  <cp:lastModifiedBy>Stephen Bastin</cp:lastModifiedBy>
  <cp:revision>10</cp:revision>
  <dcterms:created xsi:type="dcterms:W3CDTF">2023-11-15T12:53:34Z</dcterms:created>
  <dcterms:modified xsi:type="dcterms:W3CDTF">2023-12-08T13:13:17Z</dcterms:modified>
</cp:coreProperties>
</file>