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280" r:id="rId6"/>
    <p:sldId id="291" r:id="rId7"/>
    <p:sldId id="258" r:id="rId8"/>
    <p:sldId id="259" r:id="rId9"/>
    <p:sldId id="262" r:id="rId10"/>
    <p:sldId id="275" r:id="rId11"/>
    <p:sldId id="264" r:id="rId12"/>
    <p:sldId id="274" r:id="rId13"/>
    <p:sldId id="283" r:id="rId14"/>
    <p:sldId id="284" r:id="rId15"/>
    <p:sldId id="265" r:id="rId16"/>
    <p:sldId id="266" r:id="rId17"/>
    <p:sldId id="285" r:id="rId18"/>
    <p:sldId id="287" r:id="rId19"/>
    <p:sldId id="286" r:id="rId20"/>
    <p:sldId id="267" r:id="rId21"/>
    <p:sldId id="268" r:id="rId22"/>
    <p:sldId id="269" r:id="rId23"/>
    <p:sldId id="288" r:id="rId24"/>
    <p:sldId id="290" r:id="rId25"/>
    <p:sldId id="270" r:id="rId26"/>
    <p:sldId id="282"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32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250A83-0C8C-AA94-04A5-277F554E55F0}" v="110" dt="2023-10-05T13:21:01.413"/>
    <p1510:client id="{8E99FDEF-D849-425A-ADE9-E6554FA8D6B6}" v="44" dt="2023-10-02T19:18:07.96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08" autoAdjust="0"/>
    <p:restoredTop sz="79530" autoAdjust="0"/>
  </p:normalViewPr>
  <p:slideViewPr>
    <p:cSldViewPr snapToGrid="0">
      <p:cViewPr varScale="1">
        <p:scale>
          <a:sx n="61" d="100"/>
          <a:sy n="61" d="100"/>
        </p:scale>
        <p:origin x="248" y="23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a Marx" userId="S::elisam@portesouvertes.fr::f60be095-b5d5-4317-b78c-eed6924299fa" providerId="AD" clId="Web-{81250A83-0C8C-AA94-04A5-277F554E55F0}"/>
    <pc:docChg chg="modSld">
      <pc:chgData name="Elisa Marx" userId="S::elisam@portesouvertes.fr::f60be095-b5d5-4317-b78c-eed6924299fa" providerId="AD" clId="Web-{81250A83-0C8C-AA94-04A5-277F554E55F0}" dt="2023-10-05T13:21:01.413" v="101" actId="20577"/>
      <pc:docMkLst>
        <pc:docMk/>
      </pc:docMkLst>
      <pc:sldChg chg="modSp">
        <pc:chgData name="Elisa Marx" userId="S::elisam@portesouvertes.fr::f60be095-b5d5-4317-b78c-eed6924299fa" providerId="AD" clId="Web-{81250A83-0C8C-AA94-04A5-277F554E55F0}" dt="2023-10-05T13:17:11.248" v="2" actId="20577"/>
        <pc:sldMkLst>
          <pc:docMk/>
          <pc:sldMk cId="2710280421" sldId="258"/>
        </pc:sldMkLst>
        <pc:spChg chg="mod">
          <ac:chgData name="Elisa Marx" userId="S::elisam@portesouvertes.fr::f60be095-b5d5-4317-b78c-eed6924299fa" providerId="AD" clId="Web-{81250A83-0C8C-AA94-04A5-277F554E55F0}" dt="2023-10-05T13:17:11.248" v="2" actId="20577"/>
          <ac:spMkLst>
            <pc:docMk/>
            <pc:sldMk cId="2710280421" sldId="258"/>
            <ac:spMk id="4" creationId="{C0C75340-4E9C-4390-B4AD-1FE2CBB355D9}"/>
          </ac:spMkLst>
        </pc:spChg>
      </pc:sldChg>
      <pc:sldChg chg="modSp">
        <pc:chgData name="Elisa Marx" userId="S::elisam@portesouvertes.fr::f60be095-b5d5-4317-b78c-eed6924299fa" providerId="AD" clId="Web-{81250A83-0C8C-AA94-04A5-277F554E55F0}" dt="2023-10-05T13:17:21.654" v="5" actId="20577"/>
        <pc:sldMkLst>
          <pc:docMk/>
          <pc:sldMk cId="1863850566" sldId="259"/>
        </pc:sldMkLst>
        <pc:spChg chg="mod">
          <ac:chgData name="Elisa Marx" userId="S::elisam@portesouvertes.fr::f60be095-b5d5-4317-b78c-eed6924299fa" providerId="AD" clId="Web-{81250A83-0C8C-AA94-04A5-277F554E55F0}" dt="2023-10-05T13:17:21.654" v="5" actId="20577"/>
          <ac:spMkLst>
            <pc:docMk/>
            <pc:sldMk cId="1863850566" sldId="259"/>
            <ac:spMk id="3" creationId="{0E60A0EA-F5EE-1364-B6F1-BEB510A088E4}"/>
          </ac:spMkLst>
        </pc:spChg>
      </pc:sldChg>
      <pc:sldChg chg="modSp">
        <pc:chgData name="Elisa Marx" userId="S::elisam@portesouvertes.fr::f60be095-b5d5-4317-b78c-eed6924299fa" providerId="AD" clId="Web-{81250A83-0C8C-AA94-04A5-277F554E55F0}" dt="2023-10-05T13:19:09.534" v="89" actId="20577"/>
        <pc:sldMkLst>
          <pc:docMk/>
          <pc:sldMk cId="2138015785" sldId="263"/>
        </pc:sldMkLst>
        <pc:spChg chg="mod">
          <ac:chgData name="Elisa Marx" userId="S::elisam@portesouvertes.fr::f60be095-b5d5-4317-b78c-eed6924299fa" providerId="AD" clId="Web-{81250A83-0C8C-AA94-04A5-277F554E55F0}" dt="2023-10-05T13:19:09.534" v="89" actId="20577"/>
          <ac:spMkLst>
            <pc:docMk/>
            <pc:sldMk cId="2138015785" sldId="263"/>
            <ac:spMk id="2" creationId="{F498E66E-850B-BAB1-C680-3FF72F7B9797}"/>
          </ac:spMkLst>
        </pc:spChg>
        <pc:spChg chg="mod">
          <ac:chgData name="Elisa Marx" userId="S::elisam@portesouvertes.fr::f60be095-b5d5-4317-b78c-eed6924299fa" providerId="AD" clId="Web-{81250A83-0C8C-AA94-04A5-277F554E55F0}" dt="2023-10-05T13:19:04.299" v="84" actId="20577"/>
          <ac:spMkLst>
            <pc:docMk/>
            <pc:sldMk cId="2138015785" sldId="263"/>
            <ac:spMk id="3" creationId="{9A6DBB3B-CFEA-5459-F255-D298044F8FEA}"/>
          </ac:spMkLst>
        </pc:spChg>
      </pc:sldChg>
      <pc:sldChg chg="modSp">
        <pc:chgData name="Elisa Marx" userId="S::elisam@portesouvertes.fr::f60be095-b5d5-4317-b78c-eed6924299fa" providerId="AD" clId="Web-{81250A83-0C8C-AA94-04A5-277F554E55F0}" dt="2023-10-05T13:19:24.972" v="93" actId="20577"/>
        <pc:sldMkLst>
          <pc:docMk/>
          <pc:sldMk cId="2446655044" sldId="265"/>
        </pc:sldMkLst>
        <pc:spChg chg="mod">
          <ac:chgData name="Elisa Marx" userId="S::elisam@portesouvertes.fr::f60be095-b5d5-4317-b78c-eed6924299fa" providerId="AD" clId="Web-{81250A83-0C8C-AA94-04A5-277F554E55F0}" dt="2023-10-05T13:19:24.972" v="93" actId="20577"/>
          <ac:spMkLst>
            <pc:docMk/>
            <pc:sldMk cId="2446655044" sldId="265"/>
            <ac:spMk id="2" creationId="{AF8ED3D6-4043-D84D-8D70-D61157851E1B}"/>
          </ac:spMkLst>
        </pc:spChg>
      </pc:sldChg>
      <pc:sldChg chg="modSp">
        <pc:chgData name="Elisa Marx" userId="S::elisam@portesouvertes.fr::f60be095-b5d5-4317-b78c-eed6924299fa" providerId="AD" clId="Web-{81250A83-0C8C-AA94-04A5-277F554E55F0}" dt="2023-10-05T13:21:01.413" v="101" actId="20577"/>
        <pc:sldMkLst>
          <pc:docMk/>
          <pc:sldMk cId="1206149779" sldId="273"/>
        </pc:sldMkLst>
        <pc:spChg chg="mod">
          <ac:chgData name="Elisa Marx" userId="S::elisam@portesouvertes.fr::f60be095-b5d5-4317-b78c-eed6924299fa" providerId="AD" clId="Web-{81250A83-0C8C-AA94-04A5-277F554E55F0}" dt="2023-10-05T13:21:01.413" v="101" actId="20577"/>
          <ac:spMkLst>
            <pc:docMk/>
            <pc:sldMk cId="1206149779" sldId="273"/>
            <ac:spMk id="2" creationId="{305E2E9A-F4B9-5B37-28EF-FB8BD15979C2}"/>
          </ac:spMkLst>
        </pc:spChg>
        <pc:spChg chg="mod">
          <ac:chgData name="Elisa Marx" userId="S::elisam@portesouvertes.fr::f60be095-b5d5-4317-b78c-eed6924299fa" providerId="AD" clId="Web-{81250A83-0C8C-AA94-04A5-277F554E55F0}" dt="2023-10-05T13:20:52.397" v="99" actId="1076"/>
          <ac:spMkLst>
            <pc:docMk/>
            <pc:sldMk cId="1206149779" sldId="273"/>
            <ac:spMk id="7" creationId="{46A82D0D-1514-F7C1-EE49-E391F735D94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CA1DA-C9FC-4D82-AA74-1A55459B7FCE}" type="datetimeFigureOut">
              <a:rPr lang="fr-FR" smtClean="0"/>
              <a:t>11/11/2023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74A001-A233-4B2E-BDDE-32323437BFA6}" type="slidenum">
              <a:rPr lang="fr-FR" smtClean="0"/>
              <a:t>‹N°›</a:t>
            </a:fld>
            <a:endParaRPr lang="fr-FR"/>
          </a:p>
        </p:txBody>
      </p:sp>
    </p:spTree>
    <p:extLst>
      <p:ext uri="{BB962C8B-B14F-4D97-AF65-F5344CB8AC3E}">
        <p14:creationId xmlns:p14="http://schemas.microsoft.com/office/powerpoint/2010/main" val="334427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74A001-A233-4B2E-BDDE-32323437BFA6}" type="slidenum">
              <a:rPr lang="fr-FR" smtClean="0"/>
              <a:t>5</a:t>
            </a:fld>
            <a:endParaRPr lang="fr-FR"/>
          </a:p>
        </p:txBody>
      </p:sp>
    </p:spTree>
    <p:extLst>
      <p:ext uri="{BB962C8B-B14F-4D97-AF65-F5344CB8AC3E}">
        <p14:creationId xmlns:p14="http://schemas.microsoft.com/office/powerpoint/2010/main" val="511321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74A001-A233-4B2E-BDDE-32323437BFA6}" type="slidenum">
              <a:rPr lang="fr-FR" smtClean="0"/>
              <a:t>12</a:t>
            </a:fld>
            <a:endParaRPr lang="fr-FR"/>
          </a:p>
        </p:txBody>
      </p:sp>
    </p:spTree>
    <p:extLst>
      <p:ext uri="{BB962C8B-B14F-4D97-AF65-F5344CB8AC3E}">
        <p14:creationId xmlns:p14="http://schemas.microsoft.com/office/powerpoint/2010/main" val="1787892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74A001-A233-4B2E-BDDE-32323437BFA6}" type="slidenum">
              <a:rPr lang="fr-FR" smtClean="0"/>
              <a:t>14</a:t>
            </a:fld>
            <a:endParaRPr lang="fr-FR"/>
          </a:p>
        </p:txBody>
      </p:sp>
    </p:spTree>
    <p:extLst>
      <p:ext uri="{BB962C8B-B14F-4D97-AF65-F5344CB8AC3E}">
        <p14:creationId xmlns:p14="http://schemas.microsoft.com/office/powerpoint/2010/main" val="3864912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74A001-A233-4B2E-BDDE-32323437BFA6}" type="slidenum">
              <a:rPr lang="fr-FR" smtClean="0"/>
              <a:t>16</a:t>
            </a:fld>
            <a:endParaRPr lang="fr-FR"/>
          </a:p>
        </p:txBody>
      </p:sp>
    </p:spTree>
    <p:extLst>
      <p:ext uri="{BB962C8B-B14F-4D97-AF65-F5344CB8AC3E}">
        <p14:creationId xmlns:p14="http://schemas.microsoft.com/office/powerpoint/2010/main" val="1762997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74A001-A233-4B2E-BDDE-32323437BFA6}" type="slidenum">
              <a:rPr lang="fr-FR" smtClean="0"/>
              <a:t>21</a:t>
            </a:fld>
            <a:endParaRPr lang="fr-FR"/>
          </a:p>
        </p:txBody>
      </p:sp>
    </p:spTree>
    <p:extLst>
      <p:ext uri="{BB962C8B-B14F-4D97-AF65-F5344CB8AC3E}">
        <p14:creationId xmlns:p14="http://schemas.microsoft.com/office/powerpoint/2010/main" val="1684199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74A001-A233-4B2E-BDDE-32323437BFA6}" type="slidenum">
              <a:rPr lang="fr-FR" smtClean="0"/>
              <a:t>22</a:t>
            </a:fld>
            <a:endParaRPr lang="fr-FR"/>
          </a:p>
        </p:txBody>
      </p:sp>
    </p:spTree>
    <p:extLst>
      <p:ext uri="{BB962C8B-B14F-4D97-AF65-F5344CB8AC3E}">
        <p14:creationId xmlns:p14="http://schemas.microsoft.com/office/powerpoint/2010/main" val="4011584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BA3B75-9DC3-453F-EA8F-A0F949801234}"/>
              </a:ext>
            </a:extLst>
          </p:cNvPr>
          <p:cNvSpPr>
            <a:spLocks noGrp="1"/>
          </p:cNvSpPr>
          <p:nvPr>
            <p:ph type="ctrTitle"/>
          </p:nvPr>
        </p:nvSpPr>
        <p:spPr>
          <a:xfrm>
            <a:off x="2066925" y="1122363"/>
            <a:ext cx="9144000" cy="2387600"/>
          </a:xfrm>
        </p:spPr>
        <p:txBody>
          <a:bodyPr anchor="b"/>
          <a:lstStyle>
            <a:lvl1pPr algn="ctr">
              <a:defRPr sz="6000"/>
            </a:lvl1pPr>
          </a:lstStyle>
          <a:p>
            <a:r>
              <a:rPr lang="fr-FR" dirty="0"/>
              <a:t>Modifiez le style du titre</a:t>
            </a:r>
          </a:p>
        </p:txBody>
      </p:sp>
      <p:sp>
        <p:nvSpPr>
          <p:cNvPr id="3" name="Sous-titre 2">
            <a:extLst>
              <a:ext uri="{FF2B5EF4-FFF2-40B4-BE49-F238E27FC236}">
                <a16:creationId xmlns:a16="http://schemas.microsoft.com/office/drawing/2014/main" id="{773ECFEA-7B9E-A8FE-58D4-5BAD2996ADB1}"/>
              </a:ext>
            </a:extLst>
          </p:cNvPr>
          <p:cNvSpPr>
            <a:spLocks noGrp="1"/>
          </p:cNvSpPr>
          <p:nvPr>
            <p:ph type="subTitle" idx="1"/>
          </p:nvPr>
        </p:nvSpPr>
        <p:spPr>
          <a:xfrm>
            <a:off x="206692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760629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C1AF75-F83E-F307-AC49-7F85F4AF47C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2577B2D-36FE-1388-D9A5-6D47FAD220D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238678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FF30DA-3FB3-5709-88B3-F1CBFB94A90F}"/>
              </a:ext>
            </a:extLst>
          </p:cNvPr>
          <p:cNvSpPr>
            <a:spLocks noGrp="1"/>
          </p:cNvSpPr>
          <p:nvPr>
            <p:ph type="title"/>
          </p:nvPr>
        </p:nvSpPr>
        <p:spPr>
          <a:xfrm>
            <a:off x="1790700" y="1709738"/>
            <a:ext cx="955675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34D0198-A0DF-8DE9-4C67-94B860DE5CAC}"/>
              </a:ext>
            </a:extLst>
          </p:cNvPr>
          <p:cNvSpPr>
            <a:spLocks noGrp="1"/>
          </p:cNvSpPr>
          <p:nvPr>
            <p:ph type="body" idx="1"/>
          </p:nvPr>
        </p:nvSpPr>
        <p:spPr>
          <a:xfrm>
            <a:off x="1790699" y="4589463"/>
            <a:ext cx="95567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1047947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F9C8F5-589A-C071-4A65-36AF6182C2D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A498E5A-2855-DECD-B3F0-6DD77B09B623}"/>
              </a:ext>
            </a:extLst>
          </p:cNvPr>
          <p:cNvSpPr>
            <a:spLocks noGrp="1"/>
          </p:cNvSpPr>
          <p:nvPr>
            <p:ph sz="half" idx="1"/>
          </p:nvPr>
        </p:nvSpPr>
        <p:spPr>
          <a:xfrm>
            <a:off x="1428750" y="1825625"/>
            <a:ext cx="5101201"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299F028-43D1-6741-535E-7921DADF7C75}"/>
              </a:ext>
            </a:extLst>
          </p:cNvPr>
          <p:cNvSpPr>
            <a:spLocks noGrp="1"/>
          </p:cNvSpPr>
          <p:nvPr>
            <p:ph sz="half" idx="2"/>
          </p:nvPr>
        </p:nvSpPr>
        <p:spPr>
          <a:xfrm>
            <a:off x="6762750" y="1825625"/>
            <a:ext cx="5101201"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32565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36596-2DDF-AECF-916D-77348461413A}"/>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751301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5D286C0-C3E4-9079-1579-64405DEDFD22}"/>
              </a:ext>
            </a:extLst>
          </p:cNvPr>
          <p:cNvSpPr>
            <a:spLocks noGrp="1"/>
          </p:cNvSpPr>
          <p:nvPr>
            <p:ph type="title"/>
          </p:nvPr>
        </p:nvSpPr>
        <p:spPr>
          <a:xfrm>
            <a:off x="1759352" y="365126"/>
            <a:ext cx="10104600" cy="1035050"/>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04DF4112-E8FE-DF21-A6B9-C98F86830C8D}"/>
              </a:ext>
            </a:extLst>
          </p:cNvPr>
          <p:cNvSpPr>
            <a:spLocks noGrp="1"/>
          </p:cNvSpPr>
          <p:nvPr>
            <p:ph type="body" idx="1"/>
          </p:nvPr>
        </p:nvSpPr>
        <p:spPr>
          <a:xfrm>
            <a:off x="1759349" y="1590676"/>
            <a:ext cx="10104600" cy="49022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Rectangle 6">
            <a:extLst>
              <a:ext uri="{FF2B5EF4-FFF2-40B4-BE49-F238E27FC236}">
                <a16:creationId xmlns:a16="http://schemas.microsoft.com/office/drawing/2014/main" id="{B27A4A73-E10B-A069-3499-7E263BD575A3}"/>
              </a:ext>
            </a:extLst>
          </p:cNvPr>
          <p:cNvSpPr/>
          <p:nvPr userDrawn="1"/>
        </p:nvSpPr>
        <p:spPr>
          <a:xfrm>
            <a:off x="23384" y="0"/>
            <a:ext cx="1324969"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Police, Graphique, texte, graphisme&#10;&#10;Description générée automatiquement">
            <a:extLst>
              <a:ext uri="{FF2B5EF4-FFF2-40B4-BE49-F238E27FC236}">
                <a16:creationId xmlns:a16="http://schemas.microsoft.com/office/drawing/2014/main" id="{607A3224-EC9A-893D-ED05-481A0B63B2D7}"/>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6667" t="23851" r="74723" b="22225"/>
          <a:stretch/>
        </p:blipFill>
        <p:spPr>
          <a:xfrm>
            <a:off x="395355" y="5809119"/>
            <a:ext cx="880995" cy="683757"/>
          </a:xfrm>
          <a:prstGeom prst="rect">
            <a:avLst/>
          </a:prstGeom>
        </p:spPr>
      </p:pic>
    </p:spTree>
    <p:extLst>
      <p:ext uri="{BB962C8B-B14F-4D97-AF65-F5344CB8AC3E}">
        <p14:creationId xmlns:p14="http://schemas.microsoft.com/office/powerpoint/2010/main" val="2353596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Lst>
  <p:txStyles>
    <p:titleStyle>
      <a:lvl1pPr algn="l" defTabSz="914400" rtl="0" eaLnBrk="1" latinLnBrk="0" hangingPunct="1">
        <a:lnSpc>
          <a:spcPct val="90000"/>
        </a:lnSpc>
        <a:spcBef>
          <a:spcPct val="0"/>
        </a:spcBef>
        <a:buNone/>
        <a:defRPr sz="4000" b="1" kern="1200">
          <a:solidFill>
            <a:srgbClr val="6B326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DB1262-9CFF-B575-387D-07853CD35CE3}"/>
              </a:ext>
            </a:extLst>
          </p:cNvPr>
          <p:cNvSpPr>
            <a:spLocks noGrp="1"/>
          </p:cNvSpPr>
          <p:nvPr>
            <p:ph type="ctrTitle"/>
          </p:nvPr>
        </p:nvSpPr>
        <p:spPr/>
        <p:txBody>
          <a:bodyPr/>
          <a:lstStyle/>
          <a:p>
            <a:endParaRPr lang="fr-FR" dirty="0"/>
          </a:p>
        </p:txBody>
      </p:sp>
      <p:sp>
        <p:nvSpPr>
          <p:cNvPr id="3" name="Sous-titre 2">
            <a:extLst>
              <a:ext uri="{FF2B5EF4-FFF2-40B4-BE49-F238E27FC236}">
                <a16:creationId xmlns:a16="http://schemas.microsoft.com/office/drawing/2014/main" id="{F5A9DC4A-FDFE-F1A2-1F0D-2001356F660C}"/>
              </a:ext>
            </a:extLst>
          </p:cNvPr>
          <p:cNvSpPr>
            <a:spLocks noGrp="1"/>
          </p:cNvSpPr>
          <p:nvPr>
            <p:ph type="subTitle" idx="1"/>
          </p:nvPr>
        </p:nvSpPr>
        <p:spPr/>
        <p:txBody>
          <a:bodyPr/>
          <a:lstStyle/>
          <a:p>
            <a:endParaRPr lang="fr-FR" dirty="0"/>
          </a:p>
        </p:txBody>
      </p:sp>
      <p:pic>
        <p:nvPicPr>
          <p:cNvPr id="5" name="Image 4" descr="Une image contenant texte, arbre, ciel, capture d’écran&#10;&#10;Description générée automatiquement">
            <a:extLst>
              <a:ext uri="{FF2B5EF4-FFF2-40B4-BE49-F238E27FC236}">
                <a16:creationId xmlns:a16="http://schemas.microsoft.com/office/drawing/2014/main" id="{99B44960-920E-136D-B266-8705C0CE9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85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1EDA002-2421-DEBF-E08D-9088241B82F8}"/>
              </a:ext>
            </a:extLst>
          </p:cNvPr>
          <p:cNvSpPr>
            <a:spLocks noGrp="1"/>
          </p:cNvSpPr>
          <p:nvPr>
            <p:ph idx="1"/>
          </p:nvPr>
        </p:nvSpPr>
        <p:spPr>
          <a:xfrm>
            <a:off x="2936032" y="1841091"/>
            <a:ext cx="8049033" cy="3175818"/>
          </a:xfrm>
        </p:spPr>
        <p:txBody>
          <a:bodyPr vert="horz" lIns="91440" tIns="45720" rIns="91440" bIns="45720" rtlCol="0" anchor="t">
            <a:normAutofit/>
          </a:bodyPr>
          <a:lstStyle/>
          <a:p>
            <a:pPr marL="0" indent="0" algn="just">
              <a:lnSpc>
                <a:spcPct val="100000"/>
              </a:lnSpc>
              <a:buNone/>
            </a:pPr>
            <a:r>
              <a:rPr lang="fr-FR" sz="3200" b="1" dirty="0">
                <a:solidFill>
                  <a:srgbClr val="6B3267"/>
                </a:solidFill>
                <a:latin typeface="Aptos SemiBold" panose="020B0004020202020204" pitchFamily="34" charset="0"/>
                <a:cs typeface="Arial"/>
              </a:rPr>
              <a:t>« Veillez à ce que personne ne se prive de la grâce de Dieu, à ce qu’aucune racine d’amertume, produisant des rejetons, ne cause du trouble et que beaucoup n’en soient infectés. » </a:t>
            </a:r>
            <a:endParaRPr lang="fr-FR" sz="2000" b="1" dirty="0">
              <a:solidFill>
                <a:schemeClr val="tx1">
                  <a:lumMod val="75000"/>
                  <a:lumOff val="25000"/>
                </a:schemeClr>
              </a:solidFill>
              <a:latin typeface="Aptos SemiBold" panose="020B0004020202020204" pitchFamily="34" charset="0"/>
              <a:cs typeface="Arial"/>
            </a:endParaRPr>
          </a:p>
          <a:p>
            <a:pPr marL="0" indent="0" algn="just">
              <a:buNone/>
            </a:pPr>
            <a:r>
              <a:rPr lang="fr-FR" b="1" dirty="0">
                <a:solidFill>
                  <a:schemeClr val="tx1">
                    <a:lumMod val="75000"/>
                    <a:lumOff val="25000"/>
                  </a:schemeClr>
                </a:solidFill>
                <a:latin typeface="Arial"/>
                <a:cs typeface="Arial"/>
              </a:rPr>
              <a:t>Hébreux 12.15</a:t>
            </a:r>
            <a:endParaRPr lang="fr-FR" b="1" dirty="0">
              <a:solidFill>
                <a:schemeClr val="tx1">
                  <a:lumMod val="75000"/>
                  <a:lumOff val="25000"/>
                </a:schemeClr>
              </a:solidFill>
            </a:endParaRPr>
          </a:p>
        </p:txBody>
      </p:sp>
    </p:spTree>
    <p:extLst>
      <p:ext uri="{BB962C8B-B14F-4D97-AF65-F5344CB8AC3E}">
        <p14:creationId xmlns:p14="http://schemas.microsoft.com/office/powerpoint/2010/main" val="778718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8E66E-850B-BAB1-C680-3FF72F7B9797}"/>
              </a:ext>
            </a:extLst>
          </p:cNvPr>
          <p:cNvSpPr>
            <a:spLocks noGrp="1"/>
          </p:cNvSpPr>
          <p:nvPr>
            <p:ph type="title"/>
          </p:nvPr>
        </p:nvSpPr>
        <p:spPr>
          <a:xfrm>
            <a:off x="2488557" y="555586"/>
            <a:ext cx="9375394" cy="1157468"/>
          </a:xfrm>
        </p:spPr>
        <p:txBody>
          <a:bodyPr>
            <a:noAutofit/>
          </a:bodyPr>
          <a:lstStyle/>
          <a:p>
            <a:r>
              <a:rPr lang="en-US" sz="3200" dirty="0">
                <a:latin typeface="Arial"/>
                <a:cs typeface="Arial"/>
              </a:rPr>
              <a:t>I- « </a:t>
            </a:r>
            <a:r>
              <a:rPr lang="en-US" sz="3200" i="1" dirty="0" err="1">
                <a:latin typeface="Arial"/>
                <a:cs typeface="Arial"/>
              </a:rPr>
              <a:t>Jusqu’à</a:t>
            </a:r>
            <a:r>
              <a:rPr lang="en-US" sz="3200" i="1" dirty="0">
                <a:latin typeface="Arial"/>
                <a:cs typeface="Arial"/>
              </a:rPr>
              <a:t> </a:t>
            </a:r>
            <a:r>
              <a:rPr lang="en-US" sz="3200" i="1" dirty="0" err="1">
                <a:latin typeface="Arial"/>
                <a:cs typeface="Arial"/>
              </a:rPr>
              <a:t>quand</a:t>
            </a:r>
            <a:r>
              <a:rPr lang="en-US" sz="3200" i="1" dirty="0">
                <a:latin typeface="Arial"/>
                <a:cs typeface="Arial"/>
              </a:rPr>
              <a:t>, </a:t>
            </a:r>
            <a:r>
              <a:rPr lang="fr-FR" sz="3200" i="1" noProof="1">
                <a:latin typeface="Arial"/>
                <a:cs typeface="Arial"/>
              </a:rPr>
              <a:t>Seigneur</a:t>
            </a:r>
            <a:r>
              <a:rPr lang="en-US" sz="3200" i="1" dirty="0">
                <a:latin typeface="Arial"/>
                <a:cs typeface="Arial"/>
              </a:rPr>
              <a:t> ? </a:t>
            </a:r>
            <a:r>
              <a:rPr lang="en-US" sz="3200" dirty="0">
                <a:latin typeface="Arial"/>
                <a:cs typeface="Arial"/>
              </a:rPr>
              <a:t>»</a:t>
            </a:r>
            <a:br>
              <a:rPr lang="en-US" sz="3200" dirty="0">
                <a:latin typeface="Arial"/>
                <a:cs typeface="Arial"/>
              </a:rPr>
            </a:br>
            <a:r>
              <a:rPr lang="en-US" sz="3200" dirty="0">
                <a:solidFill>
                  <a:schemeClr val="tx1">
                    <a:lumMod val="85000"/>
                    <a:lumOff val="15000"/>
                  </a:schemeClr>
                </a:solidFill>
                <a:latin typeface="Arial"/>
                <a:cs typeface="Arial"/>
              </a:rPr>
              <a:t>   – EXPRIMER NOTRE PLAINTE      </a:t>
            </a:r>
            <a:r>
              <a:rPr lang="en-US" sz="3200" b="0" dirty="0">
                <a:solidFill>
                  <a:schemeClr val="tx1">
                    <a:lumMod val="85000"/>
                    <a:lumOff val="15000"/>
                  </a:schemeClr>
                </a:solidFill>
                <a:latin typeface="Arial"/>
                <a:cs typeface="Arial"/>
              </a:rPr>
              <a:t>v.2-3</a:t>
            </a:r>
          </a:p>
        </p:txBody>
      </p:sp>
      <p:sp>
        <p:nvSpPr>
          <p:cNvPr id="3" name="Content Placeholder 2">
            <a:extLst>
              <a:ext uri="{FF2B5EF4-FFF2-40B4-BE49-F238E27FC236}">
                <a16:creationId xmlns:a16="http://schemas.microsoft.com/office/drawing/2014/main" id="{9A6DBB3B-CFEA-5459-F255-D298044F8FEA}"/>
              </a:ext>
            </a:extLst>
          </p:cNvPr>
          <p:cNvSpPr>
            <a:spLocks noGrp="1"/>
          </p:cNvSpPr>
          <p:nvPr>
            <p:ph idx="1"/>
          </p:nvPr>
        </p:nvSpPr>
        <p:spPr>
          <a:xfrm>
            <a:off x="2488557" y="2010431"/>
            <a:ext cx="9307008" cy="4184929"/>
          </a:xfrm>
        </p:spPr>
        <p:txBody>
          <a:bodyPr vert="horz" lIns="91440" tIns="45720" rIns="91440" bIns="45720" rtlCol="0" anchor="t">
            <a:noAutofit/>
          </a:bodyPr>
          <a:lstStyle/>
          <a:p>
            <a:pPr algn="just">
              <a:lnSpc>
                <a:spcPct val="200000"/>
              </a:lnSpc>
            </a:pPr>
            <a:r>
              <a:rPr lang="fr-FR" sz="2500" dirty="0">
                <a:latin typeface="Arial"/>
                <a:cs typeface="Arial"/>
              </a:rPr>
              <a:t>Ne pas craindre de se plaindre honnêtement devant Dieu</a:t>
            </a:r>
          </a:p>
          <a:p>
            <a:pPr algn="just">
              <a:lnSpc>
                <a:spcPct val="200000"/>
              </a:lnSpc>
            </a:pPr>
            <a:r>
              <a:rPr lang="fr-FR" sz="2500" dirty="0">
                <a:latin typeface="Arial"/>
                <a:cs typeface="Arial"/>
              </a:rPr>
              <a:t>Identifier et reconnaître nos sentiments</a:t>
            </a:r>
          </a:p>
          <a:p>
            <a:pPr algn="just">
              <a:lnSpc>
                <a:spcPct val="200000"/>
              </a:lnSpc>
            </a:pPr>
            <a:r>
              <a:rPr lang="fr-FR" sz="2500" dirty="0">
                <a:latin typeface="Arial"/>
                <a:cs typeface="Arial"/>
              </a:rPr>
              <a:t>Éviter le cercle vicieux de la souffrance et de l'amertume </a:t>
            </a:r>
          </a:p>
        </p:txBody>
      </p:sp>
    </p:spTree>
    <p:extLst>
      <p:ext uri="{BB962C8B-B14F-4D97-AF65-F5344CB8AC3E}">
        <p14:creationId xmlns:p14="http://schemas.microsoft.com/office/powerpoint/2010/main" val="3532516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D3D6-4043-D84D-8D70-D61157851E1B}"/>
              </a:ext>
            </a:extLst>
          </p:cNvPr>
          <p:cNvSpPr>
            <a:spLocks noGrp="1"/>
          </p:cNvSpPr>
          <p:nvPr>
            <p:ph type="title"/>
          </p:nvPr>
        </p:nvSpPr>
        <p:spPr>
          <a:xfrm>
            <a:off x="2534852" y="550319"/>
            <a:ext cx="9329096" cy="1093285"/>
          </a:xfrm>
        </p:spPr>
        <p:txBody>
          <a:bodyPr>
            <a:normAutofit/>
          </a:bodyPr>
          <a:lstStyle/>
          <a:p>
            <a:r>
              <a:rPr lang="fr-FR" sz="3200" dirty="0">
                <a:latin typeface="Arial"/>
                <a:cs typeface="Arial"/>
              </a:rPr>
              <a:t>II. « </a:t>
            </a:r>
            <a:r>
              <a:rPr lang="fr-FR" sz="3200" i="1" dirty="0">
                <a:latin typeface="Arial"/>
                <a:cs typeface="Arial"/>
              </a:rPr>
              <a:t>Regarde, réponds-moi !»</a:t>
            </a:r>
            <a:br>
              <a:rPr lang="fr-FR" sz="3200" dirty="0">
                <a:latin typeface="Arial"/>
                <a:cs typeface="Arial"/>
              </a:rPr>
            </a:br>
            <a:r>
              <a:rPr lang="fr-FR" sz="3200" dirty="0">
                <a:solidFill>
                  <a:schemeClr val="tx1">
                    <a:lumMod val="85000"/>
                    <a:lumOff val="15000"/>
                  </a:schemeClr>
                </a:solidFill>
                <a:latin typeface="Arial"/>
                <a:cs typeface="Arial"/>
              </a:rPr>
              <a:t>    – NOUS ATTENDRE AU SECOURS DE DIEU</a:t>
            </a:r>
          </a:p>
        </p:txBody>
      </p:sp>
      <p:sp>
        <p:nvSpPr>
          <p:cNvPr id="3" name="Content Placeholder 2">
            <a:extLst>
              <a:ext uri="{FF2B5EF4-FFF2-40B4-BE49-F238E27FC236}">
                <a16:creationId xmlns:a16="http://schemas.microsoft.com/office/drawing/2014/main" id="{AE37BEB9-7EA9-966F-D5D1-15BC5E98D194}"/>
              </a:ext>
            </a:extLst>
          </p:cNvPr>
          <p:cNvSpPr>
            <a:spLocks noGrp="1"/>
          </p:cNvSpPr>
          <p:nvPr>
            <p:ph idx="1"/>
          </p:nvPr>
        </p:nvSpPr>
        <p:spPr>
          <a:xfrm>
            <a:off x="2534852" y="2025214"/>
            <a:ext cx="8623144" cy="4710729"/>
          </a:xfrm>
        </p:spPr>
        <p:txBody>
          <a:bodyPr vert="horz" lIns="91440" tIns="45720" rIns="91440" bIns="45720" rtlCol="0" anchor="t">
            <a:normAutofit/>
          </a:bodyPr>
          <a:lstStyle/>
          <a:p>
            <a:pPr algn="just">
              <a:lnSpc>
                <a:spcPct val="200000"/>
              </a:lnSpc>
            </a:pPr>
            <a:r>
              <a:rPr lang="fr-FR" sz="2500" dirty="0">
                <a:latin typeface="Arial"/>
                <a:cs typeface="Arial"/>
              </a:rPr>
              <a:t>Ne pas chercher à résoudre nos difficultés tout seuls</a:t>
            </a:r>
          </a:p>
        </p:txBody>
      </p:sp>
      <p:sp>
        <p:nvSpPr>
          <p:cNvPr id="6" name="ZoneTexte 5">
            <a:extLst>
              <a:ext uri="{FF2B5EF4-FFF2-40B4-BE49-F238E27FC236}">
                <a16:creationId xmlns:a16="http://schemas.microsoft.com/office/drawing/2014/main" id="{0BA55C64-AF79-8356-00D5-83E3726F97DD}"/>
              </a:ext>
            </a:extLst>
          </p:cNvPr>
          <p:cNvSpPr txBox="1"/>
          <p:nvPr/>
        </p:nvSpPr>
        <p:spPr>
          <a:xfrm>
            <a:off x="10447866" y="1501994"/>
            <a:ext cx="2269067" cy="584775"/>
          </a:xfrm>
          <a:prstGeom prst="rect">
            <a:avLst/>
          </a:prstGeom>
          <a:noFill/>
        </p:spPr>
        <p:txBody>
          <a:bodyPr wrap="square" rtlCol="0">
            <a:spAutoFit/>
          </a:bodyPr>
          <a:lstStyle/>
          <a:p>
            <a:r>
              <a:rPr lang="fr-FR" sz="3200" dirty="0">
                <a:latin typeface="Arial" panose="020B0604020202020204" pitchFamily="34" charset="0"/>
                <a:cs typeface="Arial" panose="020B0604020202020204" pitchFamily="34" charset="0"/>
              </a:rPr>
              <a:t>v.4-5</a:t>
            </a:r>
          </a:p>
        </p:txBody>
      </p:sp>
    </p:spTree>
    <p:extLst>
      <p:ext uri="{BB962C8B-B14F-4D97-AF65-F5344CB8AC3E}">
        <p14:creationId xmlns:p14="http://schemas.microsoft.com/office/powerpoint/2010/main" val="244665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BA2665-8D2D-E72F-D3F7-FCBCC8370DD8}"/>
              </a:ext>
            </a:extLst>
          </p:cNvPr>
          <p:cNvSpPr/>
          <p:nvPr/>
        </p:nvSpPr>
        <p:spPr>
          <a:xfrm>
            <a:off x="6531936" y="2219054"/>
            <a:ext cx="5029200" cy="3021555"/>
          </a:xfrm>
          <a:prstGeom prst="rect">
            <a:avLst/>
          </a:prstGeom>
          <a:solidFill>
            <a:srgbClr val="6B3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BE4A5D08-E30A-386C-CE7F-4C624499AE24}"/>
              </a:ext>
            </a:extLst>
          </p:cNvPr>
          <p:cNvSpPr>
            <a:spLocks noGrp="1"/>
          </p:cNvSpPr>
          <p:nvPr>
            <p:ph type="title"/>
          </p:nvPr>
        </p:nvSpPr>
        <p:spPr>
          <a:xfrm>
            <a:off x="2488557" y="365126"/>
            <a:ext cx="9375395" cy="1035050"/>
          </a:xfrm>
        </p:spPr>
        <p:txBody>
          <a:bodyPr>
            <a:normAutofit/>
          </a:bodyPr>
          <a:lstStyle/>
          <a:p>
            <a:r>
              <a:rPr lang="en-US" sz="3200" err="1"/>
              <a:t>Témoignage</a:t>
            </a:r>
            <a:r>
              <a:rPr lang="en-US" sz="3200"/>
              <a:t> </a:t>
            </a:r>
            <a:r>
              <a:rPr lang="en-US" sz="3200" err="1"/>
              <a:t>d’Ayuba</a:t>
            </a:r>
            <a:r>
              <a:rPr lang="en-US" sz="3200"/>
              <a:t> (</a:t>
            </a:r>
            <a:r>
              <a:rPr lang="en-US" sz="3200" err="1"/>
              <a:t>Nigéria</a:t>
            </a:r>
            <a:r>
              <a:rPr lang="en-US" sz="3200"/>
              <a:t>)</a:t>
            </a:r>
          </a:p>
        </p:txBody>
      </p:sp>
      <p:pic>
        <p:nvPicPr>
          <p:cNvPr id="4" name="Content Placeholder 3">
            <a:extLst>
              <a:ext uri="{FF2B5EF4-FFF2-40B4-BE49-F238E27FC236}">
                <a16:creationId xmlns:a16="http://schemas.microsoft.com/office/drawing/2014/main" id="{DB4D8751-8CEB-8FD5-6C82-78743859D137}"/>
              </a:ext>
            </a:extLst>
          </p:cNvPr>
          <p:cNvPicPr>
            <a:picLocks noGrp="1" noChangeAspect="1"/>
          </p:cNvPicPr>
          <p:nvPr>
            <p:ph idx="1"/>
          </p:nvPr>
        </p:nvPicPr>
        <p:blipFill rotWithShape="1">
          <a:blip r:embed="rId2"/>
          <a:srcRect l="11743"/>
          <a:stretch/>
        </p:blipFill>
        <p:spPr>
          <a:xfrm>
            <a:off x="2488557" y="1595845"/>
            <a:ext cx="5393763" cy="4308549"/>
          </a:xfrm>
        </p:spPr>
      </p:pic>
      <p:sp>
        <p:nvSpPr>
          <p:cNvPr id="5" name="TextBox 4">
            <a:extLst>
              <a:ext uri="{FF2B5EF4-FFF2-40B4-BE49-F238E27FC236}">
                <a16:creationId xmlns:a16="http://schemas.microsoft.com/office/drawing/2014/main" id="{B6954CF0-BB01-9D18-FE32-E4A74728AE5F}"/>
              </a:ext>
            </a:extLst>
          </p:cNvPr>
          <p:cNvSpPr txBox="1"/>
          <p:nvPr/>
        </p:nvSpPr>
        <p:spPr>
          <a:xfrm>
            <a:off x="2656544" y="4717389"/>
            <a:ext cx="1207774" cy="523220"/>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solidFill>
                  <a:srgbClr val="FFFFFF"/>
                </a:solidFill>
                <a:ea typeface="Calibri"/>
                <a:cs typeface="Calibri"/>
              </a:rPr>
              <a:t>Ayuba</a:t>
            </a:r>
            <a:endParaRPr lang="en-US">
              <a:solidFill>
                <a:srgbClr val="FFFFFF"/>
              </a:solidFill>
            </a:endParaRPr>
          </a:p>
        </p:txBody>
      </p:sp>
      <p:sp>
        <p:nvSpPr>
          <p:cNvPr id="6" name="TextBox 5">
            <a:extLst>
              <a:ext uri="{FF2B5EF4-FFF2-40B4-BE49-F238E27FC236}">
                <a16:creationId xmlns:a16="http://schemas.microsoft.com/office/drawing/2014/main" id="{92387266-25D5-2FC4-138D-201166D166C0}"/>
              </a:ext>
            </a:extLst>
          </p:cNvPr>
          <p:cNvSpPr txBox="1"/>
          <p:nvPr/>
        </p:nvSpPr>
        <p:spPr>
          <a:xfrm>
            <a:off x="6144846" y="5627076"/>
            <a:ext cx="38100" cy="29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ZoneTexte 2">
            <a:extLst>
              <a:ext uri="{FF2B5EF4-FFF2-40B4-BE49-F238E27FC236}">
                <a16:creationId xmlns:a16="http://schemas.microsoft.com/office/drawing/2014/main" id="{0E61ABE3-9100-B64E-1202-244EE4C21BE2}"/>
              </a:ext>
            </a:extLst>
          </p:cNvPr>
          <p:cNvSpPr txBox="1"/>
          <p:nvPr/>
        </p:nvSpPr>
        <p:spPr>
          <a:xfrm>
            <a:off x="8238069" y="2472846"/>
            <a:ext cx="2967318" cy="2554545"/>
          </a:xfrm>
          <a:prstGeom prst="rect">
            <a:avLst/>
          </a:prstGeom>
          <a:noFill/>
        </p:spPr>
        <p:txBody>
          <a:bodyPr wrap="square" rtlCol="0">
            <a:spAutoFit/>
          </a:bodyPr>
          <a:lstStyle/>
          <a:p>
            <a:r>
              <a:rPr lang="fr-FR" sz="2000">
                <a:solidFill>
                  <a:schemeClr val="bg1"/>
                </a:solidFill>
                <a:latin typeface="Arial" panose="020B0604020202020204" pitchFamily="34" charset="0"/>
                <a:cs typeface="Arial" panose="020B0604020202020204" pitchFamily="34" charset="0"/>
              </a:rPr>
              <a:t>« J’ai réalisé que je ne gagnerais rien à me promener avec un couteau pour me venger, puisque je serais toujours blessé et que je n’aurais jamais l’esprit tranquille. »</a:t>
            </a:r>
          </a:p>
        </p:txBody>
      </p:sp>
      <p:sp>
        <p:nvSpPr>
          <p:cNvPr id="9" name="Rectangle 8">
            <a:extLst>
              <a:ext uri="{FF2B5EF4-FFF2-40B4-BE49-F238E27FC236}">
                <a16:creationId xmlns:a16="http://schemas.microsoft.com/office/drawing/2014/main" id="{E3B39D14-CE8A-D23E-9019-33AF6E11EC18}"/>
              </a:ext>
            </a:extLst>
          </p:cNvPr>
          <p:cNvSpPr/>
          <p:nvPr/>
        </p:nvSpPr>
        <p:spPr>
          <a:xfrm>
            <a:off x="2656544" y="5247776"/>
            <a:ext cx="2738772" cy="504419"/>
          </a:xfrm>
          <a:prstGeom prst="rect">
            <a:avLst/>
          </a:prstGeom>
          <a:solidFill>
            <a:srgbClr val="6B3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a:latin typeface="Arial" panose="020B0604020202020204" pitchFamily="34" charset="0"/>
                <a:cs typeface="Arial" panose="020B0604020202020204" pitchFamily="34" charset="0"/>
              </a:rPr>
              <a:t>GUÉRI PAR DIEU</a:t>
            </a:r>
          </a:p>
        </p:txBody>
      </p:sp>
    </p:spTree>
    <p:extLst>
      <p:ext uri="{BB962C8B-B14F-4D97-AF65-F5344CB8AC3E}">
        <p14:creationId xmlns:p14="http://schemas.microsoft.com/office/powerpoint/2010/main" val="1212574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D3D6-4043-D84D-8D70-D61157851E1B}"/>
              </a:ext>
            </a:extLst>
          </p:cNvPr>
          <p:cNvSpPr>
            <a:spLocks noGrp="1"/>
          </p:cNvSpPr>
          <p:nvPr>
            <p:ph type="title"/>
          </p:nvPr>
        </p:nvSpPr>
        <p:spPr>
          <a:xfrm>
            <a:off x="2534852" y="550319"/>
            <a:ext cx="9329096" cy="1093285"/>
          </a:xfrm>
        </p:spPr>
        <p:txBody>
          <a:bodyPr>
            <a:normAutofit/>
          </a:bodyPr>
          <a:lstStyle/>
          <a:p>
            <a:r>
              <a:rPr lang="fr-FR" sz="3200" dirty="0">
                <a:latin typeface="Arial"/>
                <a:cs typeface="Arial"/>
              </a:rPr>
              <a:t>II. « </a:t>
            </a:r>
            <a:r>
              <a:rPr lang="fr-FR" sz="3200" i="1" dirty="0">
                <a:latin typeface="Arial"/>
                <a:cs typeface="Arial"/>
              </a:rPr>
              <a:t>Regarde, réponds-moi !»</a:t>
            </a:r>
            <a:br>
              <a:rPr lang="fr-FR" sz="3200" dirty="0">
                <a:latin typeface="Arial"/>
                <a:cs typeface="Arial"/>
              </a:rPr>
            </a:br>
            <a:r>
              <a:rPr lang="fr-FR" sz="3200" dirty="0">
                <a:solidFill>
                  <a:schemeClr val="tx1">
                    <a:lumMod val="85000"/>
                    <a:lumOff val="15000"/>
                  </a:schemeClr>
                </a:solidFill>
                <a:latin typeface="Arial"/>
                <a:cs typeface="Arial"/>
              </a:rPr>
              <a:t>    – NOUS ATTENDRE AU SECOURS DE DIEU</a:t>
            </a:r>
          </a:p>
        </p:txBody>
      </p:sp>
      <p:sp>
        <p:nvSpPr>
          <p:cNvPr id="3" name="Content Placeholder 2">
            <a:extLst>
              <a:ext uri="{FF2B5EF4-FFF2-40B4-BE49-F238E27FC236}">
                <a16:creationId xmlns:a16="http://schemas.microsoft.com/office/drawing/2014/main" id="{AE37BEB9-7EA9-966F-D5D1-15BC5E98D194}"/>
              </a:ext>
            </a:extLst>
          </p:cNvPr>
          <p:cNvSpPr>
            <a:spLocks noGrp="1"/>
          </p:cNvSpPr>
          <p:nvPr>
            <p:ph idx="1"/>
          </p:nvPr>
        </p:nvSpPr>
        <p:spPr>
          <a:xfrm>
            <a:off x="2534852" y="2025214"/>
            <a:ext cx="8623144" cy="4710729"/>
          </a:xfrm>
        </p:spPr>
        <p:txBody>
          <a:bodyPr vert="horz" lIns="91440" tIns="45720" rIns="91440" bIns="45720" rtlCol="0" anchor="t">
            <a:normAutofit/>
          </a:bodyPr>
          <a:lstStyle/>
          <a:p>
            <a:pPr algn="just">
              <a:lnSpc>
                <a:spcPct val="200000"/>
              </a:lnSpc>
            </a:pPr>
            <a:r>
              <a:rPr lang="fr-FR" sz="2500" dirty="0">
                <a:latin typeface="Arial"/>
                <a:cs typeface="Arial"/>
              </a:rPr>
              <a:t>Ne pas chercher à résoudre nos difficultés tout seuls</a:t>
            </a:r>
          </a:p>
          <a:p>
            <a:pPr algn="just">
              <a:lnSpc>
                <a:spcPct val="200000"/>
              </a:lnSpc>
            </a:pPr>
            <a:r>
              <a:rPr lang="fr-FR" sz="2500" dirty="0">
                <a:latin typeface="Arial"/>
                <a:cs typeface="Arial"/>
              </a:rPr>
              <a:t>Demander l’éclairage de la vérité</a:t>
            </a:r>
          </a:p>
        </p:txBody>
      </p:sp>
      <p:sp>
        <p:nvSpPr>
          <p:cNvPr id="4" name="ZoneTexte 3">
            <a:extLst>
              <a:ext uri="{FF2B5EF4-FFF2-40B4-BE49-F238E27FC236}">
                <a16:creationId xmlns:a16="http://schemas.microsoft.com/office/drawing/2014/main" id="{CE014F3A-4582-3E15-7403-D70611C58031}"/>
              </a:ext>
            </a:extLst>
          </p:cNvPr>
          <p:cNvSpPr txBox="1"/>
          <p:nvPr/>
        </p:nvSpPr>
        <p:spPr>
          <a:xfrm>
            <a:off x="10447866" y="1501994"/>
            <a:ext cx="2269067" cy="584775"/>
          </a:xfrm>
          <a:prstGeom prst="rect">
            <a:avLst/>
          </a:prstGeom>
          <a:noFill/>
        </p:spPr>
        <p:txBody>
          <a:bodyPr wrap="square" rtlCol="0">
            <a:spAutoFit/>
          </a:bodyPr>
          <a:lstStyle/>
          <a:p>
            <a:r>
              <a:rPr lang="fr-FR" sz="3200" dirty="0">
                <a:latin typeface="Arial" panose="020B0604020202020204" pitchFamily="34" charset="0"/>
                <a:cs typeface="Arial" panose="020B0604020202020204" pitchFamily="34" charset="0"/>
              </a:rPr>
              <a:t>v.4-5</a:t>
            </a:r>
          </a:p>
        </p:txBody>
      </p:sp>
    </p:spTree>
    <p:extLst>
      <p:ext uri="{BB962C8B-B14F-4D97-AF65-F5344CB8AC3E}">
        <p14:creationId xmlns:p14="http://schemas.microsoft.com/office/powerpoint/2010/main" val="247557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1EDA002-2421-DEBF-E08D-9088241B82F8}"/>
              </a:ext>
            </a:extLst>
          </p:cNvPr>
          <p:cNvSpPr>
            <a:spLocks noGrp="1"/>
          </p:cNvSpPr>
          <p:nvPr>
            <p:ph idx="1"/>
          </p:nvPr>
        </p:nvSpPr>
        <p:spPr>
          <a:xfrm>
            <a:off x="2936032" y="620486"/>
            <a:ext cx="8049033" cy="5812971"/>
          </a:xfrm>
        </p:spPr>
        <p:txBody>
          <a:bodyPr vert="horz" lIns="91440" tIns="45720" rIns="91440" bIns="45720" rtlCol="0" anchor="t">
            <a:normAutofit fontScale="92500"/>
          </a:bodyPr>
          <a:lstStyle/>
          <a:p>
            <a:pPr marL="0" indent="0" algn="just">
              <a:lnSpc>
                <a:spcPct val="100000"/>
              </a:lnSpc>
              <a:buNone/>
            </a:pPr>
            <a:r>
              <a:rPr lang="fr-FR" sz="3200" b="1" dirty="0">
                <a:solidFill>
                  <a:srgbClr val="6B3267"/>
                </a:solidFill>
                <a:latin typeface="Aptos SemiBold" panose="020B0004020202020204" pitchFamily="34" charset="0"/>
                <a:cs typeface="Arial"/>
              </a:rPr>
              <a:t>« Je prie que le Dieu de notre Seigneur Jésus- Christ, le Père de gloire, vous donne un esprit de sagesse et de révélation qui vous le fasse connaître. Je prie qu’il illumine les yeux de votre cœur pour que vous sachiez quelle est l’espérance qui s’attache à son appel, quelle est la richesse de son glorieux héritage au milieu des saints et quelle est l’infinie grandeur de sa puissance, qui se manifeste avec efficacité par le pouvoir de sa force envers nous qui croyons. </a:t>
            </a:r>
            <a:r>
              <a:rPr lang="fr-FR" sz="3200" dirty="0">
                <a:solidFill>
                  <a:srgbClr val="6B3267"/>
                </a:solidFill>
                <a:latin typeface="Aptos" panose="020B0004020202020204" pitchFamily="34" charset="0"/>
                <a:cs typeface="Arial"/>
              </a:rPr>
              <a:t>»</a:t>
            </a:r>
          </a:p>
          <a:p>
            <a:pPr marL="0" indent="0" algn="just">
              <a:lnSpc>
                <a:spcPct val="100000"/>
              </a:lnSpc>
              <a:buNone/>
            </a:pPr>
            <a:r>
              <a:rPr lang="fr-FR" b="1" dirty="0">
                <a:solidFill>
                  <a:schemeClr val="tx1">
                    <a:lumMod val="75000"/>
                    <a:lumOff val="25000"/>
                  </a:schemeClr>
                </a:solidFill>
                <a:latin typeface="Arial"/>
                <a:cs typeface="Arial"/>
              </a:rPr>
              <a:t>Éphésiens 1.17 à 19</a:t>
            </a:r>
            <a:endParaRPr lang="fr-FR" b="1" dirty="0">
              <a:solidFill>
                <a:schemeClr val="tx1">
                  <a:lumMod val="75000"/>
                  <a:lumOff val="25000"/>
                </a:schemeClr>
              </a:solidFill>
            </a:endParaRPr>
          </a:p>
        </p:txBody>
      </p:sp>
    </p:spTree>
    <p:extLst>
      <p:ext uri="{BB962C8B-B14F-4D97-AF65-F5344CB8AC3E}">
        <p14:creationId xmlns:p14="http://schemas.microsoft.com/office/powerpoint/2010/main" val="663924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D3D6-4043-D84D-8D70-D61157851E1B}"/>
              </a:ext>
            </a:extLst>
          </p:cNvPr>
          <p:cNvSpPr>
            <a:spLocks noGrp="1"/>
          </p:cNvSpPr>
          <p:nvPr>
            <p:ph type="title"/>
          </p:nvPr>
        </p:nvSpPr>
        <p:spPr>
          <a:xfrm>
            <a:off x="2534852" y="550319"/>
            <a:ext cx="9329096" cy="1093285"/>
          </a:xfrm>
        </p:spPr>
        <p:txBody>
          <a:bodyPr>
            <a:normAutofit/>
          </a:bodyPr>
          <a:lstStyle/>
          <a:p>
            <a:r>
              <a:rPr lang="fr-FR" sz="3200" dirty="0">
                <a:latin typeface="Arial"/>
                <a:cs typeface="Arial"/>
              </a:rPr>
              <a:t>II. « </a:t>
            </a:r>
            <a:r>
              <a:rPr lang="fr-FR" sz="3200" i="1" dirty="0">
                <a:latin typeface="Arial"/>
                <a:cs typeface="Arial"/>
              </a:rPr>
              <a:t>Regarde, réponds-moi !»</a:t>
            </a:r>
            <a:br>
              <a:rPr lang="fr-FR" sz="3200" dirty="0">
                <a:latin typeface="Arial"/>
                <a:cs typeface="Arial"/>
              </a:rPr>
            </a:br>
            <a:r>
              <a:rPr lang="fr-FR" sz="3200" dirty="0">
                <a:solidFill>
                  <a:schemeClr val="tx1">
                    <a:lumMod val="85000"/>
                    <a:lumOff val="15000"/>
                  </a:schemeClr>
                </a:solidFill>
                <a:latin typeface="Arial"/>
                <a:cs typeface="Arial"/>
              </a:rPr>
              <a:t>    – NOUS ATTENDRE AU SECOURS DE DIEU</a:t>
            </a:r>
          </a:p>
        </p:txBody>
      </p:sp>
      <p:sp>
        <p:nvSpPr>
          <p:cNvPr id="3" name="Content Placeholder 2">
            <a:extLst>
              <a:ext uri="{FF2B5EF4-FFF2-40B4-BE49-F238E27FC236}">
                <a16:creationId xmlns:a16="http://schemas.microsoft.com/office/drawing/2014/main" id="{AE37BEB9-7EA9-966F-D5D1-15BC5E98D194}"/>
              </a:ext>
            </a:extLst>
          </p:cNvPr>
          <p:cNvSpPr>
            <a:spLocks noGrp="1"/>
          </p:cNvSpPr>
          <p:nvPr>
            <p:ph idx="1"/>
          </p:nvPr>
        </p:nvSpPr>
        <p:spPr>
          <a:xfrm>
            <a:off x="2534852" y="2025214"/>
            <a:ext cx="8623144" cy="4710729"/>
          </a:xfrm>
        </p:spPr>
        <p:txBody>
          <a:bodyPr vert="horz" lIns="91440" tIns="45720" rIns="91440" bIns="45720" rtlCol="0" anchor="t">
            <a:normAutofit/>
          </a:bodyPr>
          <a:lstStyle/>
          <a:p>
            <a:pPr algn="just">
              <a:lnSpc>
                <a:spcPct val="200000"/>
              </a:lnSpc>
            </a:pPr>
            <a:r>
              <a:rPr lang="fr-FR" sz="2500" dirty="0">
                <a:latin typeface="Arial"/>
                <a:cs typeface="Arial"/>
              </a:rPr>
              <a:t>Ne pas chercher à résoudre nos difficultés tout seuls</a:t>
            </a:r>
          </a:p>
          <a:p>
            <a:pPr algn="just">
              <a:lnSpc>
                <a:spcPct val="200000"/>
              </a:lnSpc>
            </a:pPr>
            <a:r>
              <a:rPr lang="fr-FR" sz="2500" dirty="0">
                <a:latin typeface="Arial"/>
                <a:cs typeface="Arial"/>
              </a:rPr>
              <a:t>Demander l’éclairage de la vérité</a:t>
            </a:r>
          </a:p>
          <a:p>
            <a:pPr>
              <a:lnSpc>
                <a:spcPct val="200000"/>
              </a:lnSpc>
            </a:pPr>
            <a:r>
              <a:rPr lang="fr-FR" sz="2500" dirty="0">
                <a:latin typeface="Arial"/>
                <a:cs typeface="Arial"/>
              </a:rPr>
              <a:t>Ne pas sombrer dans le sommeil de la mort </a:t>
            </a:r>
            <a:br>
              <a:rPr lang="fr-FR" dirty="0">
                <a:latin typeface="Arial"/>
                <a:cs typeface="Arial"/>
              </a:rPr>
            </a:br>
            <a:endParaRPr lang="fr-FR" dirty="0">
              <a:latin typeface="Arial"/>
              <a:cs typeface="Arial"/>
            </a:endParaRPr>
          </a:p>
        </p:txBody>
      </p:sp>
      <p:sp>
        <p:nvSpPr>
          <p:cNvPr id="4" name="ZoneTexte 3">
            <a:extLst>
              <a:ext uri="{FF2B5EF4-FFF2-40B4-BE49-F238E27FC236}">
                <a16:creationId xmlns:a16="http://schemas.microsoft.com/office/drawing/2014/main" id="{7734E794-754A-568A-7FA6-425414BE04D5}"/>
              </a:ext>
            </a:extLst>
          </p:cNvPr>
          <p:cNvSpPr txBox="1"/>
          <p:nvPr/>
        </p:nvSpPr>
        <p:spPr>
          <a:xfrm>
            <a:off x="10447866" y="1501994"/>
            <a:ext cx="2269067" cy="584775"/>
          </a:xfrm>
          <a:prstGeom prst="rect">
            <a:avLst/>
          </a:prstGeom>
          <a:noFill/>
        </p:spPr>
        <p:txBody>
          <a:bodyPr wrap="square" rtlCol="0">
            <a:spAutoFit/>
          </a:bodyPr>
          <a:lstStyle/>
          <a:p>
            <a:r>
              <a:rPr lang="fr-FR" sz="3200" dirty="0">
                <a:latin typeface="Arial" panose="020B0604020202020204" pitchFamily="34" charset="0"/>
                <a:cs typeface="Arial" panose="020B0604020202020204" pitchFamily="34" charset="0"/>
              </a:rPr>
              <a:t>v.4-5</a:t>
            </a:r>
          </a:p>
        </p:txBody>
      </p:sp>
    </p:spTree>
    <p:extLst>
      <p:ext uri="{BB962C8B-B14F-4D97-AF65-F5344CB8AC3E}">
        <p14:creationId xmlns:p14="http://schemas.microsoft.com/office/powerpoint/2010/main" val="418073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D80DB4-98D8-92E3-65F8-5B06AEE1E489}"/>
              </a:ext>
            </a:extLst>
          </p:cNvPr>
          <p:cNvSpPr/>
          <p:nvPr/>
        </p:nvSpPr>
        <p:spPr>
          <a:xfrm>
            <a:off x="6872527" y="2406968"/>
            <a:ext cx="4829189" cy="2488415"/>
          </a:xfrm>
          <a:prstGeom prst="rect">
            <a:avLst/>
          </a:prstGeom>
          <a:solidFill>
            <a:srgbClr val="6B3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9F50FC8C-AC90-7131-C9B4-A2B484EBA01D}"/>
              </a:ext>
            </a:extLst>
          </p:cNvPr>
          <p:cNvSpPr>
            <a:spLocks noGrp="1"/>
          </p:cNvSpPr>
          <p:nvPr>
            <p:ph type="title"/>
          </p:nvPr>
        </p:nvSpPr>
        <p:spPr>
          <a:xfrm>
            <a:off x="2476982" y="365126"/>
            <a:ext cx="9386970" cy="1035050"/>
          </a:xfrm>
        </p:spPr>
        <p:txBody>
          <a:bodyPr>
            <a:normAutofit/>
          </a:bodyPr>
          <a:lstStyle/>
          <a:p>
            <a:r>
              <a:rPr lang="en-US" sz="3000" err="1">
                <a:latin typeface="Arial"/>
                <a:cs typeface="Arial"/>
              </a:rPr>
              <a:t>Témoignage</a:t>
            </a:r>
            <a:r>
              <a:rPr lang="en-US" sz="3000">
                <a:latin typeface="Arial"/>
                <a:cs typeface="Arial"/>
              </a:rPr>
              <a:t> de Mary (</a:t>
            </a:r>
            <a:r>
              <a:rPr lang="en-US" sz="3000" err="1">
                <a:latin typeface="Arial"/>
                <a:cs typeface="Arial"/>
              </a:rPr>
              <a:t>Nigéria</a:t>
            </a:r>
            <a:r>
              <a:rPr lang="en-US" sz="3000">
                <a:latin typeface="Arial"/>
                <a:cs typeface="Arial"/>
              </a:rPr>
              <a:t>)</a:t>
            </a:r>
            <a:endParaRPr lang="en-US" sz="3000"/>
          </a:p>
        </p:txBody>
      </p:sp>
      <p:pic>
        <p:nvPicPr>
          <p:cNvPr id="4" name="Content Placeholder 3">
            <a:extLst>
              <a:ext uri="{FF2B5EF4-FFF2-40B4-BE49-F238E27FC236}">
                <a16:creationId xmlns:a16="http://schemas.microsoft.com/office/drawing/2014/main" id="{7D3CF206-33B8-7A8B-D779-05DBEFD3726D}"/>
              </a:ext>
            </a:extLst>
          </p:cNvPr>
          <p:cNvPicPr>
            <a:picLocks noGrp="1" noChangeAspect="1"/>
          </p:cNvPicPr>
          <p:nvPr>
            <p:ph idx="1"/>
          </p:nvPr>
        </p:nvPicPr>
        <p:blipFill rotWithShape="1">
          <a:blip r:embed="rId2"/>
          <a:srcRect l="1825"/>
          <a:stretch/>
        </p:blipFill>
        <p:spPr>
          <a:xfrm>
            <a:off x="2476982" y="1753780"/>
            <a:ext cx="5756872" cy="3856666"/>
          </a:xfrm>
        </p:spPr>
      </p:pic>
      <p:sp>
        <p:nvSpPr>
          <p:cNvPr id="3" name="ZoneTexte 2">
            <a:extLst>
              <a:ext uri="{FF2B5EF4-FFF2-40B4-BE49-F238E27FC236}">
                <a16:creationId xmlns:a16="http://schemas.microsoft.com/office/drawing/2014/main" id="{91C7A553-D224-610D-CA68-2206F855F469}"/>
              </a:ext>
            </a:extLst>
          </p:cNvPr>
          <p:cNvSpPr txBox="1"/>
          <p:nvPr/>
        </p:nvSpPr>
        <p:spPr>
          <a:xfrm>
            <a:off x="8558498" y="2720992"/>
            <a:ext cx="2818574" cy="1938992"/>
          </a:xfrm>
          <a:prstGeom prst="rect">
            <a:avLst/>
          </a:prstGeom>
          <a:noFill/>
        </p:spPr>
        <p:txBody>
          <a:bodyPr wrap="square" rtlCol="0">
            <a:spAutoFit/>
          </a:bodyPr>
          <a:lstStyle/>
          <a:p>
            <a:r>
              <a:rPr lang="fr-FR" sz="2000">
                <a:solidFill>
                  <a:schemeClr val="bg1"/>
                </a:solidFill>
                <a:latin typeface="Arial" panose="020B0604020202020204" pitchFamily="34" charset="0"/>
                <a:cs typeface="Arial" panose="020B0604020202020204" pitchFamily="34" charset="0"/>
              </a:rPr>
              <a:t>« Il l’a vraiment fait ! Je remercie Dieu qui m’a sauvée et m’a ramenée à la maison. J’aime vraiment Dieu. »</a:t>
            </a:r>
          </a:p>
        </p:txBody>
      </p:sp>
      <p:sp>
        <p:nvSpPr>
          <p:cNvPr id="8" name="TextBox 4">
            <a:extLst>
              <a:ext uri="{FF2B5EF4-FFF2-40B4-BE49-F238E27FC236}">
                <a16:creationId xmlns:a16="http://schemas.microsoft.com/office/drawing/2014/main" id="{DF625A4B-8E44-779F-1911-F0E499CCF399}"/>
              </a:ext>
            </a:extLst>
          </p:cNvPr>
          <p:cNvSpPr txBox="1"/>
          <p:nvPr/>
        </p:nvSpPr>
        <p:spPr>
          <a:xfrm>
            <a:off x="2570530" y="4338455"/>
            <a:ext cx="1207774" cy="523220"/>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solidFill>
                  <a:srgbClr val="FFFFFF"/>
                </a:solidFill>
                <a:ea typeface="Calibri"/>
                <a:cs typeface="Calibri"/>
              </a:rPr>
              <a:t>Mary</a:t>
            </a:r>
            <a:endParaRPr lang="en-US">
              <a:solidFill>
                <a:srgbClr val="FFFFFF"/>
              </a:solidFill>
            </a:endParaRPr>
          </a:p>
        </p:txBody>
      </p:sp>
      <p:sp>
        <p:nvSpPr>
          <p:cNvPr id="9" name="Rectangle 8">
            <a:extLst>
              <a:ext uri="{FF2B5EF4-FFF2-40B4-BE49-F238E27FC236}">
                <a16:creationId xmlns:a16="http://schemas.microsoft.com/office/drawing/2014/main" id="{5477271D-D05C-6812-7559-59B15184E4F8}"/>
              </a:ext>
            </a:extLst>
          </p:cNvPr>
          <p:cNvSpPr/>
          <p:nvPr/>
        </p:nvSpPr>
        <p:spPr>
          <a:xfrm>
            <a:off x="2570529" y="4879999"/>
            <a:ext cx="5397997" cy="504419"/>
          </a:xfrm>
          <a:prstGeom prst="rect">
            <a:avLst/>
          </a:prstGeom>
          <a:solidFill>
            <a:srgbClr val="6B3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a:latin typeface="Arial" panose="020B0604020202020204" pitchFamily="34" charset="0"/>
                <a:cs typeface="Arial" panose="020B0604020202020204" pitchFamily="34" charset="0"/>
              </a:rPr>
              <a:t>VOIR LA MAIN DE DIEU EN ACTION</a:t>
            </a:r>
          </a:p>
        </p:txBody>
      </p:sp>
    </p:spTree>
    <p:extLst>
      <p:ext uri="{BB962C8B-B14F-4D97-AF65-F5344CB8AC3E}">
        <p14:creationId xmlns:p14="http://schemas.microsoft.com/office/powerpoint/2010/main" val="2903699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9AE66-A896-5AB0-D791-4A9351E27F89}"/>
              </a:ext>
            </a:extLst>
          </p:cNvPr>
          <p:cNvSpPr>
            <a:spLocks noGrp="1"/>
          </p:cNvSpPr>
          <p:nvPr>
            <p:ph type="title"/>
          </p:nvPr>
        </p:nvSpPr>
        <p:spPr>
          <a:xfrm>
            <a:off x="2511703" y="527171"/>
            <a:ext cx="9352246" cy="1035050"/>
          </a:xfrm>
        </p:spPr>
        <p:txBody>
          <a:bodyPr>
            <a:noAutofit/>
          </a:bodyPr>
          <a:lstStyle/>
          <a:p>
            <a:r>
              <a:rPr lang="en-US" sz="3200" dirty="0">
                <a:latin typeface="Arial"/>
                <a:cs typeface="Arial"/>
              </a:rPr>
              <a:t>III- «</a:t>
            </a:r>
            <a:r>
              <a:rPr lang="en-US" sz="3200" i="1" dirty="0">
                <a:latin typeface="Arial"/>
                <a:cs typeface="Arial"/>
              </a:rPr>
              <a:t> Moi </a:t>
            </a:r>
            <a:r>
              <a:rPr lang="fr-FR" sz="3200" i="1" dirty="0">
                <a:latin typeface="Arial"/>
                <a:cs typeface="Arial"/>
              </a:rPr>
              <a:t>j’ai</a:t>
            </a:r>
            <a:r>
              <a:rPr lang="en-US" sz="3200" i="1" dirty="0">
                <a:latin typeface="Arial"/>
                <a:cs typeface="Arial"/>
              </a:rPr>
              <a:t> </a:t>
            </a:r>
            <a:r>
              <a:rPr lang="en-US" sz="3200" i="1" dirty="0" err="1">
                <a:latin typeface="Arial"/>
                <a:cs typeface="Arial"/>
              </a:rPr>
              <a:t>confiance</a:t>
            </a:r>
            <a:r>
              <a:rPr lang="en-US" sz="3200" i="1" dirty="0">
                <a:latin typeface="Arial"/>
                <a:cs typeface="Arial"/>
              </a:rPr>
              <a:t> </a:t>
            </a:r>
            <a:r>
              <a:rPr lang="en-US" sz="3200" i="1" dirty="0" err="1">
                <a:latin typeface="Arial"/>
                <a:cs typeface="Arial"/>
              </a:rPr>
              <a:t>en</a:t>
            </a:r>
            <a:r>
              <a:rPr lang="en-US" sz="3200" i="1" dirty="0">
                <a:latin typeface="Arial"/>
                <a:cs typeface="Arial"/>
              </a:rPr>
              <a:t> ta </a:t>
            </a:r>
            <a:r>
              <a:rPr lang="en-US" sz="3200" i="1" dirty="0" err="1">
                <a:latin typeface="Arial"/>
                <a:cs typeface="Arial"/>
              </a:rPr>
              <a:t>bonté</a:t>
            </a:r>
            <a:r>
              <a:rPr lang="en-US" sz="3200" i="1" dirty="0">
                <a:latin typeface="Arial"/>
                <a:cs typeface="Arial"/>
              </a:rPr>
              <a:t> ! </a:t>
            </a:r>
            <a:r>
              <a:rPr lang="en-US" sz="3200" dirty="0">
                <a:latin typeface="Arial"/>
                <a:cs typeface="Arial"/>
              </a:rPr>
              <a:t>» </a:t>
            </a:r>
            <a:endParaRPr lang="en-US" sz="3200" dirty="0"/>
          </a:p>
          <a:p>
            <a:r>
              <a:rPr lang="en-US" sz="3200" dirty="0">
                <a:solidFill>
                  <a:schemeClr val="tx1">
                    <a:lumMod val="85000"/>
                    <a:lumOff val="15000"/>
                  </a:schemeClr>
                </a:solidFill>
                <a:latin typeface="Arial"/>
                <a:cs typeface="Arial"/>
              </a:rPr>
              <a:t>– TROUVER NOTRE JOIE EN DIEU        </a:t>
            </a:r>
            <a:r>
              <a:rPr lang="en-US" sz="3200" b="0" dirty="0">
                <a:solidFill>
                  <a:schemeClr val="tx1">
                    <a:lumMod val="85000"/>
                    <a:lumOff val="15000"/>
                  </a:schemeClr>
                </a:solidFill>
                <a:latin typeface="Arial"/>
                <a:cs typeface="Arial"/>
              </a:rPr>
              <a:t>v.6</a:t>
            </a:r>
          </a:p>
        </p:txBody>
      </p:sp>
      <p:sp>
        <p:nvSpPr>
          <p:cNvPr id="3" name="Content Placeholder 2">
            <a:extLst>
              <a:ext uri="{FF2B5EF4-FFF2-40B4-BE49-F238E27FC236}">
                <a16:creationId xmlns:a16="http://schemas.microsoft.com/office/drawing/2014/main" id="{E24462F5-1092-70AE-7CEC-624C34FDD8C2}"/>
              </a:ext>
            </a:extLst>
          </p:cNvPr>
          <p:cNvSpPr>
            <a:spLocks noGrp="1"/>
          </p:cNvSpPr>
          <p:nvPr>
            <p:ph idx="1"/>
          </p:nvPr>
        </p:nvSpPr>
        <p:spPr>
          <a:xfrm>
            <a:off x="2291787" y="2002420"/>
            <a:ext cx="9028254" cy="4490456"/>
          </a:xfrm>
        </p:spPr>
        <p:txBody>
          <a:bodyPr vert="horz" lIns="91440" tIns="45720" rIns="91440" bIns="45720" rtlCol="0" anchor="t">
            <a:normAutofit/>
          </a:bodyPr>
          <a:lstStyle/>
          <a:p>
            <a:pPr>
              <a:lnSpc>
                <a:spcPct val="200000"/>
              </a:lnSpc>
            </a:pPr>
            <a:r>
              <a:rPr lang="fr-FR" sz="2500" dirty="0">
                <a:latin typeface="Arial"/>
                <a:cs typeface="Arial"/>
              </a:rPr>
              <a:t>Une joie qui ne dépend pas des circonstances</a:t>
            </a:r>
          </a:p>
          <a:p>
            <a:pPr>
              <a:lnSpc>
                <a:spcPct val="200000"/>
              </a:lnSpc>
            </a:pPr>
            <a:r>
              <a:rPr lang="fr-FR" sz="2500" dirty="0">
                <a:latin typeface="Arial"/>
                <a:cs typeface="Arial"/>
              </a:rPr>
              <a:t>Chanter en toutes situations</a:t>
            </a:r>
          </a:p>
        </p:txBody>
      </p:sp>
    </p:spTree>
    <p:extLst>
      <p:ext uri="{BB962C8B-B14F-4D97-AF65-F5344CB8AC3E}">
        <p14:creationId xmlns:p14="http://schemas.microsoft.com/office/powerpoint/2010/main" val="115132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68DECE-CED2-FD26-5602-169151BFD321}"/>
              </a:ext>
            </a:extLst>
          </p:cNvPr>
          <p:cNvSpPr/>
          <p:nvPr/>
        </p:nvSpPr>
        <p:spPr>
          <a:xfrm>
            <a:off x="6539697" y="1653287"/>
            <a:ext cx="5025706" cy="4348571"/>
          </a:xfrm>
          <a:prstGeom prst="rect">
            <a:avLst/>
          </a:prstGeom>
          <a:solidFill>
            <a:srgbClr val="6B3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A6F56E6B-BC6B-CF03-D64E-BF99B0617B14}"/>
              </a:ext>
            </a:extLst>
          </p:cNvPr>
          <p:cNvSpPr>
            <a:spLocks noGrp="1"/>
          </p:cNvSpPr>
          <p:nvPr>
            <p:ph type="title"/>
          </p:nvPr>
        </p:nvSpPr>
        <p:spPr>
          <a:xfrm>
            <a:off x="2488556" y="365126"/>
            <a:ext cx="9375395" cy="1035050"/>
          </a:xfrm>
        </p:spPr>
        <p:txBody>
          <a:bodyPr>
            <a:normAutofit/>
          </a:bodyPr>
          <a:lstStyle/>
          <a:p>
            <a:r>
              <a:rPr lang="fr-FR" sz="3200" dirty="0">
                <a:latin typeface="Arial"/>
                <a:cs typeface="Arial"/>
              </a:rPr>
              <a:t>Témoignage d’</a:t>
            </a:r>
            <a:r>
              <a:rPr lang="fr-FR" sz="3200" dirty="0" err="1">
                <a:latin typeface="Arial"/>
                <a:cs typeface="Arial"/>
              </a:rPr>
              <a:t>Awel</a:t>
            </a:r>
            <a:r>
              <a:rPr lang="fr-FR" sz="3200" dirty="0">
                <a:latin typeface="Arial"/>
                <a:cs typeface="Arial"/>
              </a:rPr>
              <a:t> (Éthiopie)</a:t>
            </a:r>
          </a:p>
        </p:txBody>
      </p:sp>
      <p:pic>
        <p:nvPicPr>
          <p:cNvPr id="4" name="Content Placeholder 3">
            <a:extLst>
              <a:ext uri="{FF2B5EF4-FFF2-40B4-BE49-F238E27FC236}">
                <a16:creationId xmlns:a16="http://schemas.microsoft.com/office/drawing/2014/main" id="{A3342608-293F-AFD6-A51B-BE50ED0CA6FC}"/>
              </a:ext>
            </a:extLst>
          </p:cNvPr>
          <p:cNvPicPr>
            <a:picLocks noGrp="1" noChangeAspect="1"/>
          </p:cNvPicPr>
          <p:nvPr>
            <p:ph idx="1"/>
          </p:nvPr>
        </p:nvPicPr>
        <p:blipFill rotWithShape="1">
          <a:blip r:embed="rId2"/>
          <a:srcRect l="3503" t="3321" r="25621" b="-3182"/>
          <a:stretch/>
        </p:blipFill>
        <p:spPr>
          <a:xfrm>
            <a:off x="2214572" y="1400176"/>
            <a:ext cx="5385883" cy="4975583"/>
          </a:xfrm>
        </p:spPr>
      </p:pic>
      <p:sp>
        <p:nvSpPr>
          <p:cNvPr id="3" name="ZoneTexte 2">
            <a:extLst>
              <a:ext uri="{FF2B5EF4-FFF2-40B4-BE49-F238E27FC236}">
                <a16:creationId xmlns:a16="http://schemas.microsoft.com/office/drawing/2014/main" id="{ACCD9FA4-FB20-4C29-31E1-7D5B97EF69E2}"/>
              </a:ext>
            </a:extLst>
          </p:cNvPr>
          <p:cNvSpPr txBox="1"/>
          <p:nvPr/>
        </p:nvSpPr>
        <p:spPr>
          <a:xfrm>
            <a:off x="7874437" y="1764858"/>
            <a:ext cx="3363606" cy="4093428"/>
          </a:xfrm>
          <a:prstGeom prst="rect">
            <a:avLst/>
          </a:prstGeom>
          <a:noFill/>
        </p:spPr>
        <p:txBody>
          <a:bodyPr wrap="square" rtlCol="0">
            <a:spAutoFit/>
          </a:bodyPr>
          <a:lstStyle/>
          <a:p>
            <a:r>
              <a:rPr lang="fr-FR" sz="2000">
                <a:solidFill>
                  <a:schemeClr val="bg1"/>
                </a:solidFill>
                <a:latin typeface="Arial" panose="020B0604020202020204" pitchFamily="34" charset="0"/>
                <a:cs typeface="Arial" panose="020B0604020202020204" pitchFamily="34" charset="0"/>
              </a:rPr>
              <a:t>«  J’ai perdu tant de choses : ma femme, mes enfants, mes biens, et encore aujourd’hui tant de persécutions m’entourent. Mais je suis heureux, je me réjouis à cause de Christ. Tout ce que j’ai perdu est de ce monde, mais ma joie est au ciel, dans ce qui est éternel. La plus belle des guérisons est la guérison de l’âme. »</a:t>
            </a:r>
          </a:p>
        </p:txBody>
      </p:sp>
      <p:sp>
        <p:nvSpPr>
          <p:cNvPr id="5" name="TextBox 4">
            <a:extLst>
              <a:ext uri="{FF2B5EF4-FFF2-40B4-BE49-F238E27FC236}">
                <a16:creationId xmlns:a16="http://schemas.microsoft.com/office/drawing/2014/main" id="{8D3D041C-766E-8786-BBF8-A2563263BD13}"/>
              </a:ext>
            </a:extLst>
          </p:cNvPr>
          <p:cNvSpPr txBox="1"/>
          <p:nvPr/>
        </p:nvSpPr>
        <p:spPr>
          <a:xfrm>
            <a:off x="2792434" y="4661211"/>
            <a:ext cx="3419903" cy="523220"/>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solidFill>
                  <a:srgbClr val="FFFFFF"/>
                </a:solidFill>
                <a:ea typeface="Calibri"/>
                <a:cs typeface="Calibri"/>
              </a:rPr>
              <a:t>Photo </a:t>
            </a:r>
            <a:r>
              <a:rPr lang="fr-FR" sz="2800" dirty="0">
                <a:solidFill>
                  <a:srgbClr val="FFFFFF"/>
                </a:solidFill>
                <a:ea typeface="Calibri"/>
                <a:cs typeface="Calibri"/>
              </a:rPr>
              <a:t>d’illustration</a:t>
            </a:r>
            <a:endParaRPr lang="fr-FR" sz="2800" dirty="0">
              <a:solidFill>
                <a:srgbClr val="FFFFFF"/>
              </a:solidFill>
            </a:endParaRPr>
          </a:p>
        </p:txBody>
      </p:sp>
      <p:sp>
        <p:nvSpPr>
          <p:cNvPr id="8" name="Rectangle 7">
            <a:extLst>
              <a:ext uri="{FF2B5EF4-FFF2-40B4-BE49-F238E27FC236}">
                <a16:creationId xmlns:a16="http://schemas.microsoft.com/office/drawing/2014/main" id="{3E47AD04-BC4C-ED40-FE12-3A1E8527F7B5}"/>
              </a:ext>
            </a:extLst>
          </p:cNvPr>
          <p:cNvSpPr/>
          <p:nvPr/>
        </p:nvSpPr>
        <p:spPr>
          <a:xfrm>
            <a:off x="2792434" y="5204712"/>
            <a:ext cx="4504141" cy="797146"/>
          </a:xfrm>
          <a:prstGeom prst="rect">
            <a:avLst/>
          </a:prstGeom>
          <a:solidFill>
            <a:srgbClr val="6B3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latin typeface="Arial" panose="020B0604020202020204" pitchFamily="34" charset="0"/>
                <a:cs typeface="Arial" panose="020B0604020202020204" pitchFamily="34" charset="0"/>
              </a:rPr>
              <a:t>UN CHANT POUR CHAQUE CIRCONSTANCE</a:t>
            </a:r>
          </a:p>
        </p:txBody>
      </p:sp>
    </p:spTree>
    <p:extLst>
      <p:ext uri="{BB962C8B-B14F-4D97-AF65-F5344CB8AC3E}">
        <p14:creationId xmlns:p14="http://schemas.microsoft.com/office/powerpoint/2010/main" val="2383726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379E4B-BE37-739C-8F92-5D08362CC04C}"/>
              </a:ext>
            </a:extLst>
          </p:cNvPr>
          <p:cNvSpPr>
            <a:spLocks noGrp="1"/>
          </p:cNvSpPr>
          <p:nvPr>
            <p:ph type="title"/>
          </p:nvPr>
        </p:nvSpPr>
        <p:spPr/>
        <p:txBody>
          <a:bodyPr/>
          <a:lstStyle/>
          <a:p>
            <a:r>
              <a:rPr lang="fr-FR" dirty="0"/>
              <a:t>Index mondial de persécution 2023</a:t>
            </a:r>
          </a:p>
        </p:txBody>
      </p:sp>
      <p:sp>
        <p:nvSpPr>
          <p:cNvPr id="3" name="Espace réservé du contenu 2">
            <a:extLst>
              <a:ext uri="{FF2B5EF4-FFF2-40B4-BE49-F238E27FC236}">
                <a16:creationId xmlns:a16="http://schemas.microsoft.com/office/drawing/2014/main" id="{5F63852C-8C15-AA85-F96D-740474370EE1}"/>
              </a:ext>
            </a:extLst>
          </p:cNvPr>
          <p:cNvSpPr>
            <a:spLocks noGrp="1"/>
          </p:cNvSpPr>
          <p:nvPr>
            <p:ph idx="1"/>
          </p:nvPr>
        </p:nvSpPr>
        <p:spPr/>
        <p:txBody>
          <a:bodyPr/>
          <a:lstStyle/>
          <a:p>
            <a:r>
              <a:rPr lang="fr-FR" dirty="0">
                <a:highlight>
                  <a:srgbClr val="FFFF00"/>
                </a:highlight>
              </a:rPr>
              <a:t>Visuel Carte de l’Index</a:t>
            </a:r>
          </a:p>
        </p:txBody>
      </p:sp>
      <p:pic>
        <p:nvPicPr>
          <p:cNvPr id="4" name="Image 3" descr="Une image contenant carte&#10;&#10;Description générée automatiquement">
            <a:extLst>
              <a:ext uri="{FF2B5EF4-FFF2-40B4-BE49-F238E27FC236}">
                <a16:creationId xmlns:a16="http://schemas.microsoft.com/office/drawing/2014/main" id="{84203F28-67CA-0478-EA88-228A0FEDB226}"/>
              </a:ext>
            </a:extLst>
          </p:cNvPr>
          <p:cNvPicPr>
            <a:picLocks noChangeAspect="1"/>
          </p:cNvPicPr>
          <p:nvPr/>
        </p:nvPicPr>
        <p:blipFill rotWithShape="1">
          <a:blip r:embed="rId2">
            <a:extLst>
              <a:ext uri="{28A0092B-C50C-407E-A947-70E740481C1C}">
                <a14:useLocalDpi xmlns:a14="http://schemas.microsoft.com/office/drawing/2010/main" val="0"/>
              </a:ext>
            </a:extLst>
          </a:blip>
          <a:srcRect r="16"/>
          <a:stretch/>
        </p:blipFill>
        <p:spPr>
          <a:xfrm>
            <a:off x="0" y="1098"/>
            <a:ext cx="12192000" cy="6856902"/>
          </a:xfrm>
          <a:prstGeom prst="rect">
            <a:avLst/>
          </a:prstGeom>
        </p:spPr>
      </p:pic>
    </p:spTree>
    <p:extLst>
      <p:ext uri="{BB962C8B-B14F-4D97-AF65-F5344CB8AC3E}">
        <p14:creationId xmlns:p14="http://schemas.microsoft.com/office/powerpoint/2010/main" val="1401247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9AE66-A896-5AB0-D791-4A9351E27F89}"/>
              </a:ext>
            </a:extLst>
          </p:cNvPr>
          <p:cNvSpPr>
            <a:spLocks noGrp="1"/>
          </p:cNvSpPr>
          <p:nvPr>
            <p:ph type="title"/>
          </p:nvPr>
        </p:nvSpPr>
        <p:spPr>
          <a:xfrm>
            <a:off x="2511703" y="527171"/>
            <a:ext cx="9352246" cy="1035050"/>
          </a:xfrm>
        </p:spPr>
        <p:txBody>
          <a:bodyPr>
            <a:noAutofit/>
          </a:bodyPr>
          <a:lstStyle/>
          <a:p>
            <a:r>
              <a:rPr lang="en-US" sz="3200" dirty="0">
                <a:latin typeface="Arial"/>
                <a:cs typeface="Arial"/>
              </a:rPr>
              <a:t>III- «</a:t>
            </a:r>
            <a:r>
              <a:rPr lang="en-US" sz="3200" i="1" dirty="0">
                <a:latin typeface="Arial"/>
                <a:cs typeface="Arial"/>
              </a:rPr>
              <a:t> Moi </a:t>
            </a:r>
            <a:r>
              <a:rPr lang="fr-FR" sz="3200" i="1" dirty="0">
                <a:latin typeface="Arial"/>
                <a:cs typeface="Arial"/>
              </a:rPr>
              <a:t>j’ai</a:t>
            </a:r>
            <a:r>
              <a:rPr lang="en-US" sz="3200" i="1" dirty="0">
                <a:latin typeface="Arial"/>
                <a:cs typeface="Arial"/>
              </a:rPr>
              <a:t> </a:t>
            </a:r>
            <a:r>
              <a:rPr lang="en-US" sz="3200" i="1" dirty="0" err="1">
                <a:latin typeface="Arial"/>
                <a:cs typeface="Arial"/>
              </a:rPr>
              <a:t>confiance</a:t>
            </a:r>
            <a:r>
              <a:rPr lang="en-US" sz="3200" i="1" dirty="0">
                <a:latin typeface="Arial"/>
                <a:cs typeface="Arial"/>
              </a:rPr>
              <a:t> </a:t>
            </a:r>
            <a:r>
              <a:rPr lang="en-US" sz="3200" i="1" dirty="0" err="1">
                <a:latin typeface="Arial"/>
                <a:cs typeface="Arial"/>
              </a:rPr>
              <a:t>en</a:t>
            </a:r>
            <a:r>
              <a:rPr lang="en-US" sz="3200" i="1" dirty="0">
                <a:latin typeface="Arial"/>
                <a:cs typeface="Arial"/>
              </a:rPr>
              <a:t> ta </a:t>
            </a:r>
            <a:r>
              <a:rPr lang="en-US" sz="3200" i="1" dirty="0" err="1">
                <a:latin typeface="Arial"/>
                <a:cs typeface="Arial"/>
              </a:rPr>
              <a:t>bonté</a:t>
            </a:r>
            <a:r>
              <a:rPr lang="en-US" sz="3200" i="1" dirty="0">
                <a:latin typeface="Arial"/>
                <a:cs typeface="Arial"/>
              </a:rPr>
              <a:t> ! </a:t>
            </a:r>
            <a:r>
              <a:rPr lang="en-US" sz="3200" dirty="0">
                <a:latin typeface="Arial"/>
                <a:cs typeface="Arial"/>
              </a:rPr>
              <a:t>» </a:t>
            </a:r>
            <a:endParaRPr lang="en-US" sz="3200" dirty="0"/>
          </a:p>
          <a:p>
            <a:r>
              <a:rPr lang="en-US" sz="3200" dirty="0">
                <a:solidFill>
                  <a:schemeClr val="tx1">
                    <a:lumMod val="85000"/>
                    <a:lumOff val="15000"/>
                  </a:schemeClr>
                </a:solidFill>
                <a:latin typeface="Arial"/>
                <a:cs typeface="Arial"/>
              </a:rPr>
              <a:t>– TROUVER NOTRE JOIE EN DIEU        </a:t>
            </a:r>
            <a:r>
              <a:rPr lang="en-US" sz="3200" b="0" dirty="0">
                <a:solidFill>
                  <a:schemeClr val="tx1">
                    <a:lumMod val="85000"/>
                    <a:lumOff val="15000"/>
                  </a:schemeClr>
                </a:solidFill>
                <a:latin typeface="Arial"/>
                <a:cs typeface="Arial"/>
              </a:rPr>
              <a:t>v.6</a:t>
            </a:r>
          </a:p>
        </p:txBody>
      </p:sp>
      <p:sp>
        <p:nvSpPr>
          <p:cNvPr id="3" name="Content Placeholder 2">
            <a:extLst>
              <a:ext uri="{FF2B5EF4-FFF2-40B4-BE49-F238E27FC236}">
                <a16:creationId xmlns:a16="http://schemas.microsoft.com/office/drawing/2014/main" id="{E24462F5-1092-70AE-7CEC-624C34FDD8C2}"/>
              </a:ext>
            </a:extLst>
          </p:cNvPr>
          <p:cNvSpPr>
            <a:spLocks noGrp="1"/>
          </p:cNvSpPr>
          <p:nvPr>
            <p:ph idx="1"/>
          </p:nvPr>
        </p:nvSpPr>
        <p:spPr>
          <a:xfrm>
            <a:off x="2291787" y="2002420"/>
            <a:ext cx="9028254" cy="4490456"/>
          </a:xfrm>
        </p:spPr>
        <p:txBody>
          <a:bodyPr vert="horz" lIns="91440" tIns="45720" rIns="91440" bIns="45720" rtlCol="0" anchor="t">
            <a:normAutofit/>
          </a:bodyPr>
          <a:lstStyle/>
          <a:p>
            <a:pPr>
              <a:lnSpc>
                <a:spcPct val="200000"/>
              </a:lnSpc>
            </a:pPr>
            <a:r>
              <a:rPr lang="fr-FR" sz="2500" dirty="0">
                <a:latin typeface="Arial"/>
                <a:cs typeface="Arial"/>
              </a:rPr>
              <a:t>Une joie qui ne dépend pas des circonstances</a:t>
            </a:r>
          </a:p>
          <a:p>
            <a:pPr>
              <a:lnSpc>
                <a:spcPct val="200000"/>
              </a:lnSpc>
            </a:pPr>
            <a:r>
              <a:rPr lang="fr-FR" sz="2500" dirty="0">
                <a:latin typeface="Arial"/>
                <a:cs typeface="Arial"/>
              </a:rPr>
              <a:t>Chanter en toutes situations</a:t>
            </a:r>
          </a:p>
          <a:p>
            <a:pPr>
              <a:lnSpc>
                <a:spcPct val="200000"/>
              </a:lnSpc>
            </a:pPr>
            <a:r>
              <a:rPr lang="fr-FR" sz="2500" dirty="0">
                <a:latin typeface="Arial"/>
                <a:cs typeface="Arial"/>
              </a:rPr>
              <a:t>De l’amertume à la joie : Jésus est toujours là</a:t>
            </a:r>
          </a:p>
        </p:txBody>
      </p:sp>
    </p:spTree>
    <p:extLst>
      <p:ext uri="{BB962C8B-B14F-4D97-AF65-F5344CB8AC3E}">
        <p14:creationId xmlns:p14="http://schemas.microsoft.com/office/powerpoint/2010/main" val="1101791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60A0EA-F5EE-1364-B6F1-BEB510A088E4}"/>
              </a:ext>
            </a:extLst>
          </p:cNvPr>
          <p:cNvSpPr>
            <a:spLocks noGrp="1"/>
          </p:cNvSpPr>
          <p:nvPr>
            <p:ph idx="1"/>
          </p:nvPr>
        </p:nvSpPr>
        <p:spPr>
          <a:xfrm>
            <a:off x="2627453" y="830424"/>
            <a:ext cx="8657863" cy="5197151"/>
          </a:xfrm>
        </p:spPr>
        <p:txBody>
          <a:bodyPr vert="horz" lIns="91440" tIns="45720" rIns="91440" bIns="45720" rtlCol="0" anchor="t">
            <a:normAutofit/>
          </a:bodyPr>
          <a:lstStyle/>
          <a:p>
            <a:pPr marL="0" indent="0">
              <a:buNone/>
            </a:pPr>
            <a:r>
              <a:rPr lang="fr-FR" sz="3200" b="1" dirty="0">
                <a:solidFill>
                  <a:srgbClr val="6B3267"/>
                </a:solidFill>
                <a:latin typeface="Arial"/>
                <a:cs typeface="Arial"/>
              </a:rPr>
              <a:t>De l’amertume à la joie</a:t>
            </a:r>
            <a:endParaRPr lang="fr-FR" b="1" dirty="0">
              <a:solidFill>
                <a:srgbClr val="6B3267"/>
              </a:solidFill>
              <a:latin typeface="Arial"/>
              <a:cs typeface="Arial"/>
            </a:endParaRPr>
          </a:p>
          <a:p>
            <a:pPr marL="0" indent="0">
              <a:buNone/>
            </a:pPr>
            <a:endParaRPr lang="fr-FR" sz="3200" b="1" dirty="0">
              <a:solidFill>
                <a:srgbClr val="6B3267"/>
              </a:solidFill>
              <a:latin typeface="Arial"/>
              <a:cs typeface="Arial"/>
            </a:endParaRPr>
          </a:p>
          <a:p>
            <a:pPr marL="571500" indent="-571500">
              <a:buFont typeface="+mj-lt"/>
              <a:buAutoNum type="romanUcPeriod"/>
            </a:pPr>
            <a:r>
              <a:rPr lang="fr-FR" b="1" dirty="0">
                <a:solidFill>
                  <a:srgbClr val="6B3267">
                    <a:alpha val="49020"/>
                  </a:srgbClr>
                </a:solidFill>
                <a:latin typeface="Arial"/>
                <a:cs typeface="Arial"/>
              </a:rPr>
              <a:t>« Jusqu’à quand, Seigneur ? » </a:t>
            </a:r>
            <a:br>
              <a:rPr lang="fr-FR" b="1" dirty="0">
                <a:solidFill>
                  <a:srgbClr val="6B3267"/>
                </a:solidFill>
                <a:latin typeface="Arial"/>
                <a:cs typeface="Arial"/>
              </a:rPr>
            </a:br>
            <a:r>
              <a:rPr lang="fr-FR" b="1" dirty="0">
                <a:latin typeface="Arial"/>
                <a:cs typeface="Arial"/>
              </a:rPr>
              <a:t>– Exprimer notre plainte</a:t>
            </a:r>
            <a:br>
              <a:rPr lang="fr-FR" b="1" dirty="0">
                <a:solidFill>
                  <a:srgbClr val="6B3267"/>
                </a:solidFill>
                <a:latin typeface="Arial"/>
                <a:cs typeface="Arial"/>
              </a:rPr>
            </a:br>
            <a:r>
              <a:rPr lang="fr-FR" b="1" dirty="0">
                <a:solidFill>
                  <a:srgbClr val="6B3267"/>
                </a:solidFill>
                <a:latin typeface="Arial"/>
                <a:cs typeface="Arial"/>
              </a:rPr>
              <a:t> </a:t>
            </a:r>
          </a:p>
          <a:p>
            <a:pPr marL="571500" indent="-571500">
              <a:buFont typeface="+mj-lt"/>
              <a:buAutoNum type="romanUcPeriod"/>
            </a:pPr>
            <a:r>
              <a:rPr lang="fr-FR" b="1" dirty="0">
                <a:solidFill>
                  <a:srgbClr val="6B3267">
                    <a:alpha val="49020"/>
                  </a:srgbClr>
                </a:solidFill>
                <a:latin typeface="Arial"/>
                <a:cs typeface="Arial"/>
              </a:rPr>
              <a:t>« Regarde, réponds-moi ! » </a:t>
            </a:r>
            <a:br>
              <a:rPr lang="fr-FR" b="1" dirty="0">
                <a:solidFill>
                  <a:srgbClr val="6B3267"/>
                </a:solidFill>
                <a:latin typeface="Arial"/>
                <a:cs typeface="Arial"/>
              </a:rPr>
            </a:br>
            <a:r>
              <a:rPr lang="fr-FR" b="1" dirty="0">
                <a:latin typeface="Arial"/>
                <a:cs typeface="Arial"/>
              </a:rPr>
              <a:t>– Nous attendre au secours de Dieu</a:t>
            </a:r>
            <a:br>
              <a:rPr lang="fr-FR" b="1" dirty="0">
                <a:solidFill>
                  <a:srgbClr val="6B3267"/>
                </a:solidFill>
                <a:latin typeface="Arial"/>
                <a:cs typeface="Arial"/>
              </a:rPr>
            </a:br>
            <a:endParaRPr lang="fr-FR" b="1" dirty="0">
              <a:solidFill>
                <a:srgbClr val="6B3267"/>
              </a:solidFill>
              <a:latin typeface="Arial"/>
              <a:cs typeface="Arial"/>
            </a:endParaRPr>
          </a:p>
          <a:p>
            <a:pPr marL="571500" indent="-571500">
              <a:buFont typeface="+mj-lt"/>
              <a:buAutoNum type="romanUcPeriod"/>
            </a:pPr>
            <a:r>
              <a:rPr lang="fr-FR" b="1" dirty="0">
                <a:solidFill>
                  <a:srgbClr val="6B3267">
                    <a:alpha val="49020"/>
                  </a:srgbClr>
                </a:solidFill>
                <a:latin typeface="Arial"/>
                <a:cs typeface="Arial"/>
              </a:rPr>
              <a:t>« Moi j’ai confiance en ta bonté ! » </a:t>
            </a:r>
            <a:br>
              <a:rPr lang="fr-FR" b="1" dirty="0">
                <a:solidFill>
                  <a:srgbClr val="6B3267"/>
                </a:solidFill>
                <a:latin typeface="Arial"/>
                <a:cs typeface="Arial"/>
              </a:rPr>
            </a:br>
            <a:r>
              <a:rPr lang="fr-FR" b="1" dirty="0">
                <a:latin typeface="Arial"/>
                <a:cs typeface="Arial"/>
              </a:rPr>
              <a:t>– Trouver notre joie en Dieu </a:t>
            </a:r>
            <a:endParaRPr lang="fr-FR" b="1" dirty="0"/>
          </a:p>
          <a:p>
            <a:pPr marL="0" indent="0">
              <a:buNone/>
            </a:pPr>
            <a:endParaRPr lang="fr-FR" b="1" dirty="0">
              <a:solidFill>
                <a:srgbClr val="6B3267"/>
              </a:solidFill>
              <a:latin typeface="Arial"/>
              <a:cs typeface="Arial"/>
            </a:endParaRPr>
          </a:p>
          <a:p>
            <a:pPr marL="0" indent="0">
              <a:buNone/>
            </a:pPr>
            <a:endParaRPr lang="fr-FR" b="1" dirty="0">
              <a:solidFill>
                <a:srgbClr val="6B3267"/>
              </a:solidFill>
            </a:endParaRPr>
          </a:p>
          <a:p>
            <a:pPr marL="0" indent="0">
              <a:buNone/>
            </a:pPr>
            <a:endParaRPr lang="fr-FR" b="1" dirty="0">
              <a:solidFill>
                <a:srgbClr val="6B3267"/>
              </a:solidFill>
            </a:endParaRPr>
          </a:p>
        </p:txBody>
      </p:sp>
    </p:spTree>
    <p:extLst>
      <p:ext uri="{BB962C8B-B14F-4D97-AF65-F5344CB8AC3E}">
        <p14:creationId xmlns:p14="http://schemas.microsoft.com/office/powerpoint/2010/main" val="820648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51F43E-8DFA-9171-0603-C2CEFC0B615A}"/>
              </a:ext>
            </a:extLst>
          </p:cNvPr>
          <p:cNvSpPr>
            <a:spLocks noGrp="1"/>
          </p:cNvSpPr>
          <p:nvPr>
            <p:ph idx="1"/>
          </p:nvPr>
        </p:nvSpPr>
        <p:spPr>
          <a:xfrm>
            <a:off x="2488556" y="1284429"/>
            <a:ext cx="9109277" cy="5017947"/>
          </a:xfrm>
        </p:spPr>
        <p:txBody>
          <a:bodyPr vert="horz" lIns="91440" tIns="45720" rIns="91440" bIns="45720" rtlCol="0" anchor="t">
            <a:normAutofit/>
          </a:bodyPr>
          <a:lstStyle/>
          <a:p>
            <a:pPr marL="0" indent="0">
              <a:buNone/>
            </a:pPr>
            <a:r>
              <a:rPr lang="fr-FR" sz="2400" i="1">
                <a:latin typeface="Arial"/>
                <a:cs typeface="Arial"/>
              </a:rPr>
              <a:t>Prière écrite par Mehdi Dibaj, chrétien iranien emprisonné, torturé et condamné à mort en raison de sa foi.</a:t>
            </a:r>
            <a:endParaRPr lang="fr-FR" sz="2400" i="1"/>
          </a:p>
          <a:p>
            <a:pPr marL="0" indent="0">
              <a:buNone/>
            </a:pPr>
            <a:endParaRPr lang="fr-FR">
              <a:latin typeface="Arial"/>
              <a:cs typeface="Arial"/>
            </a:endParaRPr>
          </a:p>
          <a:p>
            <a:pPr marL="0" indent="0">
              <a:buNone/>
            </a:pPr>
            <a:r>
              <a:rPr lang="fr-FR">
                <a:latin typeface="Arial"/>
                <a:cs typeface="Arial"/>
              </a:rPr>
              <a:t>“C’est aux humbles que Dieu accorde sa grâce. </a:t>
            </a:r>
          </a:p>
          <a:p>
            <a:pPr marL="0" indent="0">
              <a:buNone/>
            </a:pPr>
            <a:r>
              <a:rPr lang="fr-FR">
                <a:latin typeface="Arial"/>
                <a:cs typeface="Arial"/>
              </a:rPr>
              <a:t>C’est dans le feu que l’or est purifié. C’est le polissage et la taille qui rendent le diamant brillant. C’est à haute température que la rouille du pot est brûlée.</a:t>
            </a:r>
          </a:p>
          <a:p>
            <a:pPr marL="0" indent="0">
              <a:buNone/>
            </a:pPr>
            <a:r>
              <a:rPr lang="fr-FR">
                <a:latin typeface="Arial"/>
                <a:cs typeface="Arial"/>
              </a:rPr>
              <a:t>C’est par la porte étroite que nous entrons dans le Royaume des Cieux. C’est dans de très grandes épreuves que naissent les hommes [femmes] de Dieu.</a:t>
            </a:r>
          </a:p>
          <a:p>
            <a:pPr marL="0" indent="0">
              <a:buNone/>
            </a:pPr>
            <a:r>
              <a:rPr lang="fr-FR">
                <a:latin typeface="Arial"/>
                <a:cs typeface="Arial"/>
              </a:rPr>
              <a:t>Seigneur, fais de moi un tel homme [une telle femme].”</a:t>
            </a:r>
          </a:p>
          <a:p>
            <a:pPr marL="0" indent="0">
              <a:buNone/>
            </a:pPr>
            <a:endParaRPr lang="fr-FR" sz="1800">
              <a:latin typeface="Arial"/>
              <a:cs typeface="Arial"/>
            </a:endParaRPr>
          </a:p>
        </p:txBody>
      </p:sp>
    </p:spTree>
    <p:extLst>
      <p:ext uri="{BB962C8B-B14F-4D97-AF65-F5344CB8AC3E}">
        <p14:creationId xmlns:p14="http://schemas.microsoft.com/office/powerpoint/2010/main" val="1353850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1EDA002-2421-DEBF-E08D-9088241B82F8}"/>
              </a:ext>
            </a:extLst>
          </p:cNvPr>
          <p:cNvSpPr>
            <a:spLocks noGrp="1"/>
          </p:cNvSpPr>
          <p:nvPr>
            <p:ph idx="1"/>
          </p:nvPr>
        </p:nvSpPr>
        <p:spPr>
          <a:xfrm>
            <a:off x="2936032" y="1841091"/>
            <a:ext cx="7562635" cy="3175818"/>
          </a:xfrm>
        </p:spPr>
        <p:txBody>
          <a:bodyPr vert="horz" lIns="91440" tIns="45720" rIns="91440" bIns="45720" rtlCol="0" anchor="t">
            <a:normAutofit/>
          </a:bodyPr>
          <a:lstStyle/>
          <a:p>
            <a:pPr marL="0" indent="0">
              <a:lnSpc>
                <a:spcPct val="100000"/>
              </a:lnSpc>
              <a:buNone/>
            </a:pPr>
            <a:r>
              <a:rPr lang="fr-FR" sz="3200" b="1" dirty="0">
                <a:solidFill>
                  <a:srgbClr val="6B3267"/>
                </a:solidFill>
                <a:latin typeface="Aptos SemiBold" panose="020B0004020202020204" pitchFamily="34" charset="0"/>
                <a:cs typeface="Arial"/>
              </a:rPr>
              <a:t>« Moi j’ai confiance en ta bonté, j’ai de la joie dans le cœur à cause de ton salut. </a:t>
            </a:r>
          </a:p>
          <a:p>
            <a:pPr marL="0" indent="0">
              <a:lnSpc>
                <a:spcPct val="100000"/>
              </a:lnSpc>
              <a:buNone/>
            </a:pPr>
            <a:r>
              <a:rPr lang="fr-FR" sz="3200" b="1" dirty="0">
                <a:solidFill>
                  <a:srgbClr val="6B3267"/>
                </a:solidFill>
                <a:latin typeface="Aptos SemiBold" panose="020B0004020202020204" pitchFamily="34" charset="0"/>
                <a:cs typeface="Arial"/>
              </a:rPr>
              <a:t>Je veux chanter en l’honneur de l’Éternel, car il m’a fait du bien. » </a:t>
            </a:r>
          </a:p>
          <a:p>
            <a:pPr marL="0" indent="0" algn="r">
              <a:buNone/>
            </a:pPr>
            <a:endParaRPr lang="en-US" sz="2000" dirty="0">
              <a:solidFill>
                <a:schemeClr val="tx1">
                  <a:lumMod val="75000"/>
                  <a:lumOff val="25000"/>
                </a:schemeClr>
              </a:solidFill>
              <a:latin typeface="Arial"/>
              <a:cs typeface="Arial"/>
            </a:endParaRPr>
          </a:p>
          <a:p>
            <a:pPr marL="0" indent="0" algn="r">
              <a:buNone/>
            </a:pPr>
            <a:r>
              <a:rPr lang="en-US" b="1" dirty="0" err="1">
                <a:solidFill>
                  <a:schemeClr val="tx1">
                    <a:lumMod val="75000"/>
                    <a:lumOff val="25000"/>
                  </a:schemeClr>
                </a:solidFill>
                <a:latin typeface="Arial"/>
                <a:cs typeface="Arial"/>
              </a:rPr>
              <a:t>Psaume</a:t>
            </a:r>
            <a:r>
              <a:rPr lang="en-US" b="1" dirty="0">
                <a:solidFill>
                  <a:schemeClr val="tx1">
                    <a:lumMod val="75000"/>
                    <a:lumOff val="25000"/>
                  </a:schemeClr>
                </a:solidFill>
                <a:latin typeface="Arial"/>
                <a:cs typeface="Arial"/>
              </a:rPr>
              <a:t> 13 : 6 </a:t>
            </a:r>
            <a:endParaRPr lang="en-US" b="1" dirty="0">
              <a:solidFill>
                <a:schemeClr val="tx1">
                  <a:lumMod val="75000"/>
                  <a:lumOff val="25000"/>
                </a:schemeClr>
              </a:solidFill>
            </a:endParaRPr>
          </a:p>
        </p:txBody>
      </p:sp>
    </p:spTree>
    <p:extLst>
      <p:ext uri="{BB962C8B-B14F-4D97-AF65-F5344CB8AC3E}">
        <p14:creationId xmlns:p14="http://schemas.microsoft.com/office/powerpoint/2010/main" val="1002171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DB1262-9CFF-B575-387D-07853CD35CE3}"/>
              </a:ext>
            </a:extLst>
          </p:cNvPr>
          <p:cNvSpPr>
            <a:spLocks noGrp="1"/>
          </p:cNvSpPr>
          <p:nvPr>
            <p:ph type="ctrTitle"/>
          </p:nvPr>
        </p:nvSpPr>
        <p:spPr/>
        <p:txBody>
          <a:bodyPr/>
          <a:lstStyle/>
          <a:p>
            <a:endParaRPr lang="fr-FR" dirty="0"/>
          </a:p>
        </p:txBody>
      </p:sp>
      <p:sp>
        <p:nvSpPr>
          <p:cNvPr id="3" name="Sous-titre 2">
            <a:extLst>
              <a:ext uri="{FF2B5EF4-FFF2-40B4-BE49-F238E27FC236}">
                <a16:creationId xmlns:a16="http://schemas.microsoft.com/office/drawing/2014/main" id="{F5A9DC4A-FDFE-F1A2-1F0D-2001356F660C}"/>
              </a:ext>
            </a:extLst>
          </p:cNvPr>
          <p:cNvSpPr>
            <a:spLocks noGrp="1"/>
          </p:cNvSpPr>
          <p:nvPr>
            <p:ph type="subTitle" idx="1"/>
          </p:nvPr>
        </p:nvSpPr>
        <p:spPr/>
        <p:txBody>
          <a:bodyPr/>
          <a:lstStyle/>
          <a:p>
            <a:endParaRPr lang="fr-FR" dirty="0"/>
          </a:p>
        </p:txBody>
      </p:sp>
      <p:pic>
        <p:nvPicPr>
          <p:cNvPr id="5" name="Image 4" descr="Une image contenant texte, arbre, ciel, capture d’écran&#10;&#10;Description générée automatiquement">
            <a:extLst>
              <a:ext uri="{FF2B5EF4-FFF2-40B4-BE49-F238E27FC236}">
                <a16:creationId xmlns:a16="http://schemas.microsoft.com/office/drawing/2014/main" id="{99B44960-920E-136D-B266-8705C0CE9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8025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D72F1D-6BAB-B5D7-AA0B-995387CC5453}"/>
              </a:ext>
            </a:extLst>
          </p:cNvPr>
          <p:cNvSpPr>
            <a:spLocks noGrp="1"/>
          </p:cNvSpPr>
          <p:nvPr>
            <p:ph type="title"/>
          </p:nvPr>
        </p:nvSpPr>
        <p:spPr/>
        <p:txBody>
          <a:bodyPr/>
          <a:lstStyle/>
          <a:p>
            <a:r>
              <a:rPr lang="fr-FR" b="0" dirty="0">
                <a:latin typeface="Arial"/>
                <a:cs typeface="Arial"/>
              </a:rPr>
              <a:t>Prédication</a:t>
            </a:r>
            <a:endParaRPr lang="en-US" dirty="0">
              <a:latin typeface="Arial"/>
              <a:cs typeface="Arial"/>
            </a:endParaRPr>
          </a:p>
        </p:txBody>
      </p:sp>
      <p:pic>
        <p:nvPicPr>
          <p:cNvPr id="3" name="Image 2" descr="Une image contenant plein air, ciel, arbre, sable&#10;&#10;Description générée automatiquement">
            <a:extLst>
              <a:ext uri="{FF2B5EF4-FFF2-40B4-BE49-F238E27FC236}">
                <a16:creationId xmlns:a16="http://schemas.microsoft.com/office/drawing/2014/main" id="{8BBB5CE6-3A69-4673-0DF4-A9C43A2F2729}"/>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8386" t="13143" r="8386" b="13143"/>
          <a:stretch/>
        </p:blipFill>
        <p:spPr>
          <a:xfrm>
            <a:off x="0" y="0"/>
            <a:ext cx="12192000" cy="6858000"/>
          </a:xfrm>
          <a:prstGeom prst="rect">
            <a:avLst/>
          </a:prstGeom>
        </p:spPr>
      </p:pic>
      <p:sp>
        <p:nvSpPr>
          <p:cNvPr id="4" name="Titre 1">
            <a:extLst>
              <a:ext uri="{FF2B5EF4-FFF2-40B4-BE49-F238E27FC236}">
                <a16:creationId xmlns:a16="http://schemas.microsoft.com/office/drawing/2014/main" id="{C0C75340-4E9C-4390-B4AD-1FE2CBB355D9}"/>
              </a:ext>
            </a:extLst>
          </p:cNvPr>
          <p:cNvSpPr txBox="1">
            <a:spLocks/>
          </p:cNvSpPr>
          <p:nvPr/>
        </p:nvSpPr>
        <p:spPr>
          <a:xfrm>
            <a:off x="968886" y="1691006"/>
            <a:ext cx="10254228" cy="10350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6B3267"/>
                </a:solidFill>
                <a:latin typeface="Arial" panose="020B0604020202020204" pitchFamily="34" charset="0"/>
                <a:ea typeface="+mj-ea"/>
                <a:cs typeface="Arial" panose="020B0604020202020204" pitchFamily="34" charset="0"/>
              </a:defRPr>
            </a:lvl1pPr>
          </a:lstStyle>
          <a:p>
            <a:pPr algn="ctr"/>
            <a:r>
              <a:rPr lang="fr-FR" sz="7200" dirty="0">
                <a:latin typeface="Arial"/>
                <a:cs typeface="Arial"/>
              </a:rPr>
              <a:t>Psaume 13.1-6</a:t>
            </a:r>
            <a:endParaRPr lang="en-US" sz="7200" dirty="0">
              <a:latin typeface="Arial"/>
              <a:cs typeface="Arial"/>
            </a:endParaRPr>
          </a:p>
        </p:txBody>
      </p:sp>
      <p:pic>
        <p:nvPicPr>
          <p:cNvPr id="9" name="Espace réservé du contenu 8" descr="Une image contenant blanc, clipart, Graphique, symbole&#10;&#10;Description générée automatiquement">
            <a:extLst>
              <a:ext uri="{FF2B5EF4-FFF2-40B4-BE49-F238E27FC236}">
                <a16:creationId xmlns:a16="http://schemas.microsoft.com/office/drawing/2014/main" id="{9CB6BC46-65BE-75FD-E322-4B4623F0DB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2327" y="5863340"/>
            <a:ext cx="723533" cy="538731"/>
          </a:xfrm>
        </p:spPr>
      </p:pic>
    </p:spTree>
    <p:extLst>
      <p:ext uri="{BB962C8B-B14F-4D97-AF65-F5344CB8AC3E}">
        <p14:creationId xmlns:p14="http://schemas.microsoft.com/office/powerpoint/2010/main" val="2710280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60A0EA-F5EE-1364-B6F1-BEB510A088E4}"/>
              </a:ext>
            </a:extLst>
          </p:cNvPr>
          <p:cNvSpPr>
            <a:spLocks noGrp="1"/>
          </p:cNvSpPr>
          <p:nvPr>
            <p:ph idx="1"/>
          </p:nvPr>
        </p:nvSpPr>
        <p:spPr>
          <a:xfrm>
            <a:off x="2627453" y="830424"/>
            <a:ext cx="8657863" cy="5197151"/>
          </a:xfrm>
        </p:spPr>
        <p:txBody>
          <a:bodyPr vert="horz" lIns="91440" tIns="45720" rIns="91440" bIns="45720" rtlCol="0" anchor="t">
            <a:normAutofit lnSpcReduction="10000"/>
          </a:bodyPr>
          <a:lstStyle/>
          <a:p>
            <a:pPr marL="0" indent="0">
              <a:buNone/>
            </a:pPr>
            <a:r>
              <a:rPr lang="fr-FR" sz="3200" b="1">
                <a:solidFill>
                  <a:srgbClr val="6B3267"/>
                </a:solidFill>
                <a:latin typeface="Arial"/>
                <a:cs typeface="Arial"/>
              </a:rPr>
              <a:t>  Introduction</a:t>
            </a:r>
            <a:endParaRPr lang="fr-FR" b="1">
              <a:solidFill>
                <a:srgbClr val="6B3267"/>
              </a:solidFill>
              <a:latin typeface="Arial"/>
              <a:cs typeface="Arial"/>
            </a:endParaRPr>
          </a:p>
          <a:p>
            <a:endParaRPr lang="fr-FR" sz="3200" b="1">
              <a:solidFill>
                <a:srgbClr val="6B3267"/>
              </a:solidFill>
              <a:latin typeface="Arial"/>
              <a:cs typeface="Arial"/>
            </a:endParaRPr>
          </a:p>
          <a:p>
            <a:pPr marL="571500" indent="-571500">
              <a:buFont typeface="+mj-lt"/>
              <a:buAutoNum type="romanUcPeriod"/>
            </a:pPr>
            <a:r>
              <a:rPr lang="fr-FR" b="1">
                <a:solidFill>
                  <a:srgbClr val="6B3267"/>
                </a:solidFill>
                <a:latin typeface="Arial"/>
                <a:cs typeface="Arial"/>
              </a:rPr>
              <a:t>« Jusqu’à quand, Seigneur ? » </a:t>
            </a:r>
            <a:r>
              <a:rPr lang="fr-FR" b="1">
                <a:latin typeface="Arial"/>
                <a:cs typeface="Arial"/>
              </a:rPr>
              <a:t>– Exprimer notre plainte</a:t>
            </a:r>
            <a:br>
              <a:rPr lang="fr-FR" b="1">
                <a:solidFill>
                  <a:srgbClr val="6B3267"/>
                </a:solidFill>
                <a:latin typeface="Arial"/>
                <a:cs typeface="Arial"/>
              </a:rPr>
            </a:br>
            <a:r>
              <a:rPr lang="fr-FR" b="1">
                <a:solidFill>
                  <a:srgbClr val="6B3267"/>
                </a:solidFill>
                <a:latin typeface="Arial"/>
                <a:cs typeface="Arial"/>
              </a:rPr>
              <a:t> </a:t>
            </a:r>
          </a:p>
          <a:p>
            <a:pPr marL="571500" indent="-571500">
              <a:buFont typeface="+mj-lt"/>
              <a:buAutoNum type="romanUcPeriod"/>
            </a:pPr>
            <a:r>
              <a:rPr lang="fr-FR" b="1">
                <a:solidFill>
                  <a:srgbClr val="6B3267"/>
                </a:solidFill>
                <a:latin typeface="Arial"/>
                <a:cs typeface="Arial"/>
              </a:rPr>
              <a:t>« Regarde, réponds-moi ! » </a:t>
            </a:r>
            <a:r>
              <a:rPr lang="fr-FR" b="1">
                <a:latin typeface="Arial"/>
                <a:cs typeface="Arial"/>
              </a:rPr>
              <a:t>– Nous attendre au secours de Dieu</a:t>
            </a:r>
            <a:br>
              <a:rPr lang="fr-FR" b="1">
                <a:solidFill>
                  <a:srgbClr val="6B3267"/>
                </a:solidFill>
                <a:latin typeface="Arial"/>
                <a:cs typeface="Arial"/>
              </a:rPr>
            </a:br>
            <a:endParaRPr lang="fr-FR" b="1">
              <a:solidFill>
                <a:srgbClr val="6B3267"/>
              </a:solidFill>
              <a:latin typeface="Arial"/>
              <a:cs typeface="Arial"/>
            </a:endParaRPr>
          </a:p>
          <a:p>
            <a:pPr marL="571500" indent="-571500">
              <a:buFont typeface="+mj-lt"/>
              <a:buAutoNum type="romanUcPeriod"/>
            </a:pPr>
            <a:r>
              <a:rPr lang="fr-FR" b="1">
                <a:solidFill>
                  <a:srgbClr val="6B3267"/>
                </a:solidFill>
                <a:latin typeface="Arial"/>
                <a:cs typeface="Arial"/>
              </a:rPr>
              <a:t>« Moi j’ai confiance en ta bonté ! » </a:t>
            </a:r>
            <a:r>
              <a:rPr lang="fr-FR" b="1">
                <a:latin typeface="Arial"/>
                <a:cs typeface="Arial"/>
              </a:rPr>
              <a:t>– Trouver notre joie en Dieu </a:t>
            </a:r>
            <a:endParaRPr lang="fr-FR" b="1"/>
          </a:p>
          <a:p>
            <a:pPr marL="0" indent="0">
              <a:buNone/>
            </a:pPr>
            <a:endParaRPr lang="fr-FR" b="1">
              <a:solidFill>
                <a:srgbClr val="6B3267"/>
              </a:solidFill>
              <a:latin typeface="Arial"/>
              <a:cs typeface="Arial"/>
            </a:endParaRPr>
          </a:p>
          <a:p>
            <a:pPr marL="0" indent="0">
              <a:buNone/>
            </a:pPr>
            <a:r>
              <a:rPr lang="fr-FR" b="1">
                <a:solidFill>
                  <a:srgbClr val="6B3267"/>
                </a:solidFill>
                <a:latin typeface="Arial"/>
                <a:cs typeface="Arial"/>
              </a:rPr>
              <a:t>  Conclusion</a:t>
            </a:r>
            <a:endParaRPr lang="fr-FR" b="1">
              <a:solidFill>
                <a:srgbClr val="6B3267"/>
              </a:solidFill>
            </a:endParaRPr>
          </a:p>
        </p:txBody>
      </p:sp>
    </p:spTree>
    <p:extLst>
      <p:ext uri="{BB962C8B-B14F-4D97-AF65-F5344CB8AC3E}">
        <p14:creationId xmlns:p14="http://schemas.microsoft.com/office/powerpoint/2010/main" val="1863850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B8F7-88EF-819D-D95E-DA2543688531}"/>
              </a:ext>
            </a:extLst>
          </p:cNvPr>
          <p:cNvSpPr>
            <a:spLocks noGrp="1"/>
          </p:cNvSpPr>
          <p:nvPr>
            <p:ph type="title"/>
          </p:nvPr>
        </p:nvSpPr>
        <p:spPr>
          <a:xfrm>
            <a:off x="2048719" y="177282"/>
            <a:ext cx="10342220" cy="763682"/>
          </a:xfrm>
        </p:spPr>
        <p:txBody>
          <a:bodyPr>
            <a:normAutofit/>
          </a:bodyPr>
          <a:lstStyle/>
          <a:p>
            <a:r>
              <a:rPr lang="fr-FR" sz="3200">
                <a:latin typeface="Arial"/>
                <a:cs typeface="Arial"/>
              </a:rPr>
              <a:t>Psaume 13 </a:t>
            </a:r>
            <a:r>
              <a:rPr lang="fr-FR" sz="2200">
                <a:latin typeface="Arial"/>
                <a:cs typeface="Arial"/>
              </a:rPr>
              <a:t>(</a:t>
            </a:r>
            <a:r>
              <a:rPr lang="fr-FR" sz="2200" i="1">
                <a:latin typeface="Arial"/>
                <a:cs typeface="Arial"/>
              </a:rPr>
              <a:t>Version S21)</a:t>
            </a:r>
            <a:endParaRPr lang="fr-FR"/>
          </a:p>
        </p:txBody>
      </p:sp>
      <p:sp>
        <p:nvSpPr>
          <p:cNvPr id="3" name="Content Placeholder 2">
            <a:extLst>
              <a:ext uri="{FF2B5EF4-FFF2-40B4-BE49-F238E27FC236}">
                <a16:creationId xmlns:a16="http://schemas.microsoft.com/office/drawing/2014/main" id="{282321DF-232E-C9FB-8CCA-D4CEF58CC02B}"/>
              </a:ext>
            </a:extLst>
          </p:cNvPr>
          <p:cNvSpPr>
            <a:spLocks noGrp="1"/>
          </p:cNvSpPr>
          <p:nvPr>
            <p:ph idx="1"/>
          </p:nvPr>
        </p:nvSpPr>
        <p:spPr>
          <a:xfrm>
            <a:off x="2048719" y="1135260"/>
            <a:ext cx="9922458" cy="5545458"/>
          </a:xfrm>
        </p:spPr>
        <p:txBody>
          <a:bodyPr vert="horz" lIns="91440" tIns="45720" rIns="91440" bIns="45720" rtlCol="0" anchor="t">
            <a:normAutofit fontScale="77500" lnSpcReduction="20000"/>
          </a:bodyPr>
          <a:lstStyle/>
          <a:p>
            <a:pPr marL="0" indent="0">
              <a:buNone/>
            </a:pPr>
            <a:r>
              <a:rPr lang="fr-FR" baseline="30000" dirty="0">
                <a:latin typeface="Arial"/>
                <a:cs typeface="Arial"/>
              </a:rPr>
              <a:t>2 </a:t>
            </a:r>
            <a:r>
              <a:rPr lang="fr-FR" dirty="0">
                <a:latin typeface="Arial"/>
                <a:cs typeface="Arial"/>
              </a:rPr>
              <a:t>Jusqu’à quand, Éternel, m’oublieras-tu sans cesse ? Jusqu’à quand me </a:t>
            </a:r>
            <a:endParaRPr lang="fr-FR" dirty="0"/>
          </a:p>
          <a:p>
            <a:pPr marL="0" indent="0">
              <a:buNone/>
            </a:pPr>
            <a:r>
              <a:rPr lang="fr-FR" dirty="0">
                <a:latin typeface="Arial"/>
                <a:cs typeface="Arial"/>
              </a:rPr>
              <a:t>cacheras-tu ton visage ?</a:t>
            </a:r>
          </a:p>
          <a:p>
            <a:pPr marL="0" indent="0">
              <a:buNone/>
            </a:pPr>
            <a:endParaRPr lang="fr-FR" dirty="0">
              <a:latin typeface="Arial"/>
              <a:cs typeface="Arial"/>
            </a:endParaRPr>
          </a:p>
          <a:p>
            <a:pPr marL="0" indent="0">
              <a:buNone/>
            </a:pPr>
            <a:r>
              <a:rPr lang="fr-FR" baseline="30000" dirty="0">
                <a:latin typeface="Arial"/>
                <a:cs typeface="Arial"/>
              </a:rPr>
              <a:t>3 </a:t>
            </a:r>
            <a:r>
              <a:rPr lang="fr-FR" dirty="0">
                <a:latin typeface="Arial"/>
                <a:cs typeface="Arial"/>
              </a:rPr>
              <a:t>Jusqu’à quand aurai-je des soucis dans mon âme, et chaque jour des </a:t>
            </a:r>
            <a:endParaRPr lang="fr-FR" dirty="0"/>
          </a:p>
          <a:p>
            <a:pPr marL="0" indent="0">
              <a:buNone/>
            </a:pPr>
            <a:r>
              <a:rPr lang="fr-FR" dirty="0">
                <a:latin typeface="Arial"/>
                <a:cs typeface="Arial"/>
              </a:rPr>
              <a:t>chagrins dans mon cœur ? Jusqu’à quand mon ennemi s’attaquera-t-il à moi ?</a:t>
            </a:r>
          </a:p>
          <a:p>
            <a:pPr marL="0" indent="0">
              <a:buNone/>
            </a:pPr>
            <a:endParaRPr lang="fr-FR" dirty="0">
              <a:latin typeface="Arial"/>
              <a:cs typeface="Arial"/>
            </a:endParaRPr>
          </a:p>
          <a:p>
            <a:pPr marL="0" indent="0">
              <a:buNone/>
            </a:pPr>
            <a:r>
              <a:rPr lang="fr-FR" baseline="30000" dirty="0">
                <a:latin typeface="Arial"/>
                <a:cs typeface="Arial"/>
              </a:rPr>
              <a:t>4 </a:t>
            </a:r>
            <a:r>
              <a:rPr lang="fr-FR" dirty="0">
                <a:latin typeface="Arial"/>
                <a:cs typeface="Arial"/>
              </a:rPr>
              <a:t>Regarde, réponds-moi, Éternel, mon Dieu ! </a:t>
            </a:r>
            <a:endParaRPr lang="fr-FR" dirty="0"/>
          </a:p>
          <a:p>
            <a:pPr marL="0" indent="0">
              <a:buNone/>
            </a:pPr>
            <a:r>
              <a:rPr lang="fr-FR" dirty="0">
                <a:latin typeface="Arial"/>
                <a:cs typeface="Arial"/>
              </a:rPr>
              <a:t>Donne la lumière à mes yeux, afin que je ne m’endorme pas du sommeil de </a:t>
            </a:r>
            <a:endParaRPr lang="fr-FR" dirty="0"/>
          </a:p>
          <a:p>
            <a:pPr marL="0" indent="0">
              <a:buNone/>
            </a:pPr>
            <a:r>
              <a:rPr lang="fr-FR" dirty="0">
                <a:latin typeface="Arial"/>
                <a:cs typeface="Arial"/>
              </a:rPr>
              <a:t>la mort ! </a:t>
            </a:r>
          </a:p>
          <a:p>
            <a:pPr marL="0" indent="0">
              <a:buNone/>
            </a:pPr>
            <a:endParaRPr lang="fr-FR" dirty="0"/>
          </a:p>
          <a:p>
            <a:pPr marL="0" indent="0">
              <a:buNone/>
            </a:pPr>
            <a:r>
              <a:rPr lang="fr-FR" baseline="30000" dirty="0">
                <a:latin typeface="Arial"/>
                <a:cs typeface="Arial"/>
              </a:rPr>
              <a:t>5 </a:t>
            </a:r>
            <a:r>
              <a:rPr lang="fr-FR" dirty="0">
                <a:latin typeface="Arial"/>
                <a:cs typeface="Arial"/>
              </a:rPr>
              <a:t>En effet, mon ennemi pourrait dire : « </a:t>
            </a:r>
            <a:r>
              <a:rPr lang="fr-FR" i="1" dirty="0">
                <a:latin typeface="Arial"/>
                <a:cs typeface="Arial"/>
              </a:rPr>
              <a:t>Je l’ai vaincu </a:t>
            </a:r>
            <a:r>
              <a:rPr lang="fr-FR" dirty="0">
                <a:latin typeface="Arial"/>
                <a:cs typeface="Arial"/>
              </a:rPr>
              <a:t>», et mes adversaires se </a:t>
            </a:r>
            <a:endParaRPr lang="fr-FR" dirty="0"/>
          </a:p>
          <a:p>
            <a:pPr marL="0" indent="0">
              <a:buNone/>
            </a:pPr>
            <a:r>
              <a:rPr lang="fr-FR" dirty="0">
                <a:latin typeface="Arial"/>
                <a:cs typeface="Arial"/>
              </a:rPr>
              <a:t>réjouir en me voyant ébranlé.</a:t>
            </a:r>
          </a:p>
          <a:p>
            <a:pPr marL="0" indent="0">
              <a:buNone/>
            </a:pPr>
            <a:endParaRPr lang="fr-FR" dirty="0">
              <a:latin typeface="Arial"/>
              <a:cs typeface="Arial"/>
            </a:endParaRPr>
          </a:p>
          <a:p>
            <a:pPr marL="0" indent="0">
              <a:buNone/>
            </a:pPr>
            <a:r>
              <a:rPr lang="fr-FR" baseline="30000" dirty="0">
                <a:latin typeface="Arial"/>
                <a:cs typeface="Arial"/>
              </a:rPr>
              <a:t>6 </a:t>
            </a:r>
            <a:r>
              <a:rPr lang="fr-FR" dirty="0">
                <a:latin typeface="Arial"/>
                <a:cs typeface="Arial"/>
              </a:rPr>
              <a:t>Moi, j’ai confiance en ta bonté, j’ai de la joie dans le cœur à cause de ton </a:t>
            </a:r>
            <a:endParaRPr lang="fr-FR" dirty="0"/>
          </a:p>
          <a:p>
            <a:pPr marL="0" indent="0">
              <a:buNone/>
            </a:pPr>
            <a:r>
              <a:rPr lang="fr-FR" dirty="0">
                <a:latin typeface="Arial"/>
                <a:cs typeface="Arial"/>
              </a:rPr>
              <a:t>salut. Je veux chanter en l’honneur de l’Éternel, car il m’a fait du bien. </a:t>
            </a:r>
            <a:endParaRPr lang="fr-FR" i="1" dirty="0"/>
          </a:p>
        </p:txBody>
      </p:sp>
    </p:spTree>
    <p:extLst>
      <p:ext uri="{BB962C8B-B14F-4D97-AF65-F5344CB8AC3E}">
        <p14:creationId xmlns:p14="http://schemas.microsoft.com/office/powerpoint/2010/main" val="322681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8E66E-850B-BAB1-C680-3FF72F7B9797}"/>
              </a:ext>
            </a:extLst>
          </p:cNvPr>
          <p:cNvSpPr>
            <a:spLocks noGrp="1"/>
          </p:cNvSpPr>
          <p:nvPr>
            <p:ph type="title"/>
          </p:nvPr>
        </p:nvSpPr>
        <p:spPr>
          <a:xfrm>
            <a:off x="2488557" y="555586"/>
            <a:ext cx="9375394" cy="1157468"/>
          </a:xfrm>
        </p:spPr>
        <p:txBody>
          <a:bodyPr>
            <a:noAutofit/>
          </a:bodyPr>
          <a:lstStyle/>
          <a:p>
            <a:r>
              <a:rPr lang="en-US" sz="3200" dirty="0">
                <a:latin typeface="Arial"/>
                <a:cs typeface="Arial"/>
              </a:rPr>
              <a:t>I- « </a:t>
            </a:r>
            <a:r>
              <a:rPr lang="en-US" sz="3200" i="1" dirty="0" err="1">
                <a:latin typeface="Arial"/>
                <a:cs typeface="Arial"/>
              </a:rPr>
              <a:t>Jusqu’à</a:t>
            </a:r>
            <a:r>
              <a:rPr lang="en-US" sz="3200" i="1" dirty="0">
                <a:latin typeface="Arial"/>
                <a:cs typeface="Arial"/>
              </a:rPr>
              <a:t> </a:t>
            </a:r>
            <a:r>
              <a:rPr lang="en-US" sz="3200" i="1" dirty="0" err="1">
                <a:latin typeface="Arial"/>
                <a:cs typeface="Arial"/>
              </a:rPr>
              <a:t>quand</a:t>
            </a:r>
            <a:r>
              <a:rPr lang="en-US" sz="3200" i="1" dirty="0">
                <a:latin typeface="Arial"/>
                <a:cs typeface="Arial"/>
              </a:rPr>
              <a:t>, </a:t>
            </a:r>
            <a:r>
              <a:rPr lang="fr-FR" sz="3200" i="1" noProof="1">
                <a:latin typeface="Arial"/>
                <a:cs typeface="Arial"/>
              </a:rPr>
              <a:t>Seigneur</a:t>
            </a:r>
            <a:r>
              <a:rPr lang="en-US" sz="3200" i="1" dirty="0">
                <a:latin typeface="Arial"/>
                <a:cs typeface="Arial"/>
              </a:rPr>
              <a:t> ? </a:t>
            </a:r>
            <a:r>
              <a:rPr lang="en-US" sz="3200" dirty="0">
                <a:latin typeface="Arial"/>
                <a:cs typeface="Arial"/>
              </a:rPr>
              <a:t>»</a:t>
            </a:r>
            <a:br>
              <a:rPr lang="en-US" sz="3200" dirty="0">
                <a:latin typeface="Arial"/>
                <a:cs typeface="Arial"/>
              </a:rPr>
            </a:br>
            <a:r>
              <a:rPr lang="en-US" sz="3200" dirty="0">
                <a:solidFill>
                  <a:schemeClr val="tx1">
                    <a:lumMod val="85000"/>
                    <a:lumOff val="15000"/>
                  </a:schemeClr>
                </a:solidFill>
                <a:latin typeface="Arial"/>
                <a:cs typeface="Arial"/>
              </a:rPr>
              <a:t>   – EXPRIMER NOTRE PLAINTE      </a:t>
            </a:r>
            <a:r>
              <a:rPr lang="en-US" sz="3200" b="0" dirty="0">
                <a:solidFill>
                  <a:schemeClr val="tx1">
                    <a:lumMod val="85000"/>
                    <a:lumOff val="15000"/>
                  </a:schemeClr>
                </a:solidFill>
                <a:latin typeface="Arial"/>
                <a:cs typeface="Arial"/>
              </a:rPr>
              <a:t>v.2-3</a:t>
            </a:r>
          </a:p>
        </p:txBody>
      </p:sp>
      <p:sp>
        <p:nvSpPr>
          <p:cNvPr id="3" name="Content Placeholder 2">
            <a:extLst>
              <a:ext uri="{FF2B5EF4-FFF2-40B4-BE49-F238E27FC236}">
                <a16:creationId xmlns:a16="http://schemas.microsoft.com/office/drawing/2014/main" id="{9A6DBB3B-CFEA-5459-F255-D298044F8FEA}"/>
              </a:ext>
            </a:extLst>
          </p:cNvPr>
          <p:cNvSpPr>
            <a:spLocks noGrp="1"/>
          </p:cNvSpPr>
          <p:nvPr>
            <p:ph idx="1"/>
          </p:nvPr>
        </p:nvSpPr>
        <p:spPr>
          <a:xfrm>
            <a:off x="2488557" y="2010431"/>
            <a:ext cx="9307008" cy="4184929"/>
          </a:xfrm>
        </p:spPr>
        <p:txBody>
          <a:bodyPr vert="horz" lIns="91440" tIns="45720" rIns="91440" bIns="45720" rtlCol="0" anchor="t">
            <a:noAutofit/>
          </a:bodyPr>
          <a:lstStyle/>
          <a:p>
            <a:pPr algn="just">
              <a:lnSpc>
                <a:spcPct val="200000"/>
              </a:lnSpc>
            </a:pPr>
            <a:r>
              <a:rPr lang="fr-FR" sz="2500" dirty="0">
                <a:latin typeface="Arial"/>
                <a:cs typeface="Arial"/>
              </a:rPr>
              <a:t>Ne pas craindre de se plaindre honnêtement devant Dieu</a:t>
            </a:r>
          </a:p>
          <a:p>
            <a:pPr algn="just">
              <a:lnSpc>
                <a:spcPct val="200000"/>
              </a:lnSpc>
            </a:pPr>
            <a:r>
              <a:rPr lang="fr-FR" sz="2500" dirty="0">
                <a:latin typeface="Arial"/>
                <a:cs typeface="Arial"/>
              </a:rPr>
              <a:t>Identifier et reconnaître nos sentiments</a:t>
            </a:r>
          </a:p>
        </p:txBody>
      </p:sp>
    </p:spTree>
    <p:extLst>
      <p:ext uri="{BB962C8B-B14F-4D97-AF65-F5344CB8AC3E}">
        <p14:creationId xmlns:p14="http://schemas.microsoft.com/office/powerpoint/2010/main" val="309118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CB58832-FAE0-6BAD-8AC8-5A0224B5C845}"/>
              </a:ext>
            </a:extLst>
          </p:cNvPr>
          <p:cNvSpPr/>
          <p:nvPr/>
        </p:nvSpPr>
        <p:spPr>
          <a:xfrm>
            <a:off x="6870630" y="1755810"/>
            <a:ext cx="5029200" cy="4115862"/>
          </a:xfrm>
          <a:prstGeom prst="rect">
            <a:avLst/>
          </a:prstGeom>
          <a:solidFill>
            <a:srgbClr val="6B3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C50FE788-4042-4908-8BE3-7C1F24D8E0F8}"/>
              </a:ext>
            </a:extLst>
          </p:cNvPr>
          <p:cNvSpPr>
            <a:spLocks noGrp="1"/>
          </p:cNvSpPr>
          <p:nvPr>
            <p:ph type="title"/>
          </p:nvPr>
        </p:nvSpPr>
        <p:spPr>
          <a:xfrm>
            <a:off x="2220686" y="365126"/>
            <a:ext cx="9643266" cy="1035050"/>
          </a:xfrm>
        </p:spPr>
        <p:txBody>
          <a:bodyPr>
            <a:normAutofit/>
          </a:bodyPr>
          <a:lstStyle/>
          <a:p>
            <a:r>
              <a:rPr lang="en-US" sz="3200" dirty="0" err="1">
                <a:latin typeface="Arial"/>
                <a:cs typeface="Arial"/>
              </a:rPr>
              <a:t>Témoignage</a:t>
            </a:r>
            <a:r>
              <a:rPr lang="en-US" sz="3200" dirty="0">
                <a:latin typeface="Arial"/>
                <a:cs typeface="Arial"/>
              </a:rPr>
              <a:t> de Traore (Burkina Faso)</a:t>
            </a:r>
            <a:endParaRPr lang="en-US" sz="3200" dirty="0"/>
          </a:p>
        </p:txBody>
      </p:sp>
      <p:sp>
        <p:nvSpPr>
          <p:cNvPr id="6" name="TextBox 5">
            <a:extLst>
              <a:ext uri="{FF2B5EF4-FFF2-40B4-BE49-F238E27FC236}">
                <a16:creationId xmlns:a16="http://schemas.microsoft.com/office/drawing/2014/main" id="{21094CC3-C679-78A8-190A-51433D572E37}"/>
              </a:ext>
            </a:extLst>
          </p:cNvPr>
          <p:cNvSpPr txBox="1"/>
          <p:nvPr/>
        </p:nvSpPr>
        <p:spPr>
          <a:xfrm>
            <a:off x="8644907" y="2083366"/>
            <a:ext cx="2807038"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Arial" panose="020B0604020202020204" pitchFamily="34" charset="0"/>
                <a:cs typeface="Arial" panose="020B0604020202020204" pitchFamily="34" charset="0"/>
              </a:rPr>
              <a:t>« </a:t>
            </a:r>
            <a:r>
              <a:rPr lang="en-US" sz="2000" err="1">
                <a:solidFill>
                  <a:schemeClr val="bg1"/>
                </a:solidFill>
                <a:latin typeface="Arial" panose="020B0604020202020204" pitchFamily="34" charset="0"/>
                <a:cs typeface="Arial" panose="020B0604020202020204" pitchFamily="34" charset="0"/>
              </a:rPr>
              <a:t>J’ai</a:t>
            </a:r>
            <a:r>
              <a:rPr lang="en-US" sz="2000">
                <a:solidFill>
                  <a:schemeClr val="bg1"/>
                </a:solidFill>
                <a:latin typeface="Arial" panose="020B0604020202020204" pitchFamily="34" charset="0"/>
                <a:cs typeface="Arial" panose="020B0604020202020204" pitchFamily="34" charset="0"/>
              </a:rPr>
              <a:t> </a:t>
            </a:r>
            <a:r>
              <a:rPr lang="en-US" sz="2000" err="1">
                <a:solidFill>
                  <a:schemeClr val="bg1"/>
                </a:solidFill>
                <a:latin typeface="Arial" panose="020B0604020202020204" pitchFamily="34" charset="0"/>
                <a:cs typeface="Arial" panose="020B0604020202020204" pitchFamily="34" charset="0"/>
              </a:rPr>
              <a:t>parfois</a:t>
            </a:r>
            <a:r>
              <a:rPr lang="en-US" sz="2000">
                <a:solidFill>
                  <a:schemeClr val="bg1"/>
                </a:solidFill>
                <a:latin typeface="Arial" panose="020B0604020202020204" pitchFamily="34" charset="0"/>
                <a:cs typeface="Arial" panose="020B0604020202020204" pitchFamily="34" charset="0"/>
              </a:rPr>
              <a:t> </a:t>
            </a:r>
            <a:r>
              <a:rPr lang="en-US" sz="2000" err="1">
                <a:solidFill>
                  <a:schemeClr val="bg1"/>
                </a:solidFill>
                <a:latin typeface="Arial" panose="020B0604020202020204" pitchFamily="34" charset="0"/>
                <a:cs typeface="Arial" panose="020B0604020202020204" pitchFamily="34" charset="0"/>
              </a:rPr>
              <a:t>l’impression</a:t>
            </a:r>
            <a:r>
              <a:rPr lang="en-US" sz="2000">
                <a:solidFill>
                  <a:schemeClr val="bg1"/>
                </a:solidFill>
                <a:latin typeface="Arial" panose="020B0604020202020204" pitchFamily="34" charset="0"/>
                <a:cs typeface="Arial" panose="020B0604020202020204" pitchFamily="34" charset="0"/>
              </a:rPr>
              <a:t> que Dieu </a:t>
            </a:r>
            <a:r>
              <a:rPr lang="en-US" sz="2000" err="1">
                <a:solidFill>
                  <a:schemeClr val="bg1"/>
                </a:solidFill>
                <a:latin typeface="Arial" panose="020B0604020202020204" pitchFamily="34" charset="0"/>
                <a:cs typeface="Arial" panose="020B0604020202020204" pitchFamily="34" charset="0"/>
              </a:rPr>
              <a:t>m’a</a:t>
            </a:r>
            <a:r>
              <a:rPr lang="en-US" sz="2000">
                <a:solidFill>
                  <a:schemeClr val="bg1"/>
                </a:solidFill>
                <a:latin typeface="Arial" panose="020B0604020202020204" pitchFamily="34" charset="0"/>
                <a:cs typeface="Arial" panose="020B0604020202020204" pitchFamily="34" charset="0"/>
              </a:rPr>
              <a:t> </a:t>
            </a:r>
            <a:r>
              <a:rPr lang="en-US" sz="2000" err="1">
                <a:solidFill>
                  <a:schemeClr val="bg1"/>
                </a:solidFill>
                <a:latin typeface="Arial" panose="020B0604020202020204" pitchFamily="34" charset="0"/>
                <a:cs typeface="Arial" panose="020B0604020202020204" pitchFamily="34" charset="0"/>
              </a:rPr>
              <a:t>abandonné</a:t>
            </a:r>
            <a:r>
              <a:rPr lang="en-US" sz="2000">
                <a:solidFill>
                  <a:schemeClr val="bg1"/>
                </a:solidFill>
                <a:latin typeface="Arial" panose="020B0604020202020204" pitchFamily="34" charset="0"/>
                <a:cs typeface="Arial" panose="020B0604020202020204" pitchFamily="34" charset="0"/>
              </a:rPr>
              <a:t>. Mais </a:t>
            </a:r>
            <a:r>
              <a:rPr lang="en-US" sz="2000" err="1">
                <a:solidFill>
                  <a:schemeClr val="bg1"/>
                </a:solidFill>
                <a:latin typeface="Arial" panose="020B0604020202020204" pitchFamily="34" charset="0"/>
                <a:cs typeface="Arial" panose="020B0604020202020204" pitchFamily="34" charset="0"/>
              </a:rPr>
              <a:t>quand</a:t>
            </a:r>
            <a:r>
              <a:rPr lang="en-US" sz="2000">
                <a:solidFill>
                  <a:schemeClr val="bg1"/>
                </a:solidFill>
                <a:latin typeface="Arial" panose="020B0604020202020204" pitchFamily="34" charset="0"/>
                <a:cs typeface="Arial" panose="020B0604020202020204" pitchFamily="34" charset="0"/>
              </a:rPr>
              <a:t> je </a:t>
            </a:r>
            <a:r>
              <a:rPr lang="en-US" sz="2000" err="1">
                <a:solidFill>
                  <a:schemeClr val="bg1"/>
                </a:solidFill>
                <a:latin typeface="Arial" panose="020B0604020202020204" pitchFamily="34" charset="0"/>
                <a:cs typeface="Arial" panose="020B0604020202020204" pitchFamily="34" charset="0"/>
              </a:rPr>
              <a:t>lis</a:t>
            </a:r>
            <a:r>
              <a:rPr lang="en-US" sz="2000">
                <a:solidFill>
                  <a:schemeClr val="bg1"/>
                </a:solidFill>
                <a:latin typeface="Arial" panose="020B0604020202020204" pitchFamily="34" charset="0"/>
                <a:cs typeface="Arial" panose="020B0604020202020204" pitchFamily="34" charset="0"/>
              </a:rPr>
              <a:t> la Bible, je me rends </a:t>
            </a:r>
            <a:r>
              <a:rPr lang="en-US" sz="2000" err="1">
                <a:solidFill>
                  <a:schemeClr val="bg1"/>
                </a:solidFill>
                <a:latin typeface="Arial" panose="020B0604020202020204" pitchFamily="34" charset="0"/>
                <a:cs typeface="Arial" panose="020B0604020202020204" pitchFamily="34" charset="0"/>
              </a:rPr>
              <a:t>compte</a:t>
            </a:r>
            <a:r>
              <a:rPr lang="en-US" sz="2000">
                <a:solidFill>
                  <a:schemeClr val="bg1"/>
                </a:solidFill>
                <a:latin typeface="Arial" panose="020B0604020202020204" pitchFamily="34" charset="0"/>
                <a:cs typeface="Arial" panose="020B0604020202020204" pitchFamily="34" charset="0"/>
              </a:rPr>
              <a:t> </a:t>
            </a:r>
            <a:r>
              <a:rPr lang="en-US" sz="2000" err="1">
                <a:solidFill>
                  <a:schemeClr val="bg1"/>
                </a:solidFill>
                <a:latin typeface="Arial" panose="020B0604020202020204" pitchFamily="34" charset="0"/>
                <a:cs typeface="Arial" panose="020B0604020202020204" pitchFamily="34" charset="0"/>
              </a:rPr>
              <a:t>qu’Il</a:t>
            </a:r>
            <a:r>
              <a:rPr lang="en-US" sz="2000">
                <a:solidFill>
                  <a:schemeClr val="bg1"/>
                </a:solidFill>
                <a:latin typeface="Arial" panose="020B0604020202020204" pitchFamily="34" charset="0"/>
                <a:cs typeface="Arial" panose="020B0604020202020204" pitchFamily="34" charset="0"/>
              </a:rPr>
              <a:t> </a:t>
            </a:r>
            <a:r>
              <a:rPr lang="en-US" sz="2000" err="1">
                <a:solidFill>
                  <a:schemeClr val="bg1"/>
                </a:solidFill>
                <a:latin typeface="Arial" panose="020B0604020202020204" pitchFamily="34" charset="0"/>
                <a:cs typeface="Arial" panose="020B0604020202020204" pitchFamily="34" charset="0"/>
              </a:rPr>
              <a:t>est</a:t>
            </a:r>
            <a:r>
              <a:rPr lang="en-US" sz="2000">
                <a:solidFill>
                  <a:schemeClr val="bg1"/>
                </a:solidFill>
                <a:latin typeface="Arial" panose="020B0604020202020204" pitchFamily="34" charset="0"/>
                <a:cs typeface="Arial" panose="020B0604020202020204" pitchFamily="34" charset="0"/>
              </a:rPr>
              <a:t> avec </a:t>
            </a:r>
            <a:r>
              <a:rPr lang="en-US" sz="2000" err="1">
                <a:solidFill>
                  <a:schemeClr val="bg1"/>
                </a:solidFill>
                <a:latin typeface="Arial" panose="020B0604020202020204" pitchFamily="34" charset="0"/>
                <a:cs typeface="Arial" panose="020B0604020202020204" pitchFamily="34" charset="0"/>
              </a:rPr>
              <a:t>moi</a:t>
            </a:r>
            <a:r>
              <a:rPr lang="en-US" sz="2000">
                <a:solidFill>
                  <a:schemeClr val="bg1"/>
                </a:solidFill>
                <a:latin typeface="Arial" panose="020B0604020202020204" pitchFamily="34" charset="0"/>
                <a:cs typeface="Arial" panose="020B0604020202020204" pitchFamily="34" charset="0"/>
              </a:rPr>
              <a:t> </a:t>
            </a:r>
            <a:r>
              <a:rPr lang="en-US" sz="2000" err="1">
                <a:solidFill>
                  <a:schemeClr val="bg1"/>
                </a:solidFill>
                <a:latin typeface="Arial" panose="020B0604020202020204" pitchFamily="34" charset="0"/>
                <a:cs typeface="Arial" panose="020B0604020202020204" pitchFamily="34" charset="0"/>
              </a:rPr>
              <a:t>depuis</a:t>
            </a:r>
            <a:r>
              <a:rPr lang="en-US" sz="2000">
                <a:solidFill>
                  <a:schemeClr val="bg1"/>
                </a:solidFill>
                <a:latin typeface="Arial" panose="020B0604020202020204" pitchFamily="34" charset="0"/>
                <a:cs typeface="Arial" panose="020B0604020202020204" pitchFamily="34" charset="0"/>
              </a:rPr>
              <a:t> le début. Je </a:t>
            </a:r>
            <a:r>
              <a:rPr lang="en-US" sz="2000" err="1">
                <a:solidFill>
                  <a:schemeClr val="bg1"/>
                </a:solidFill>
                <a:latin typeface="Arial" panose="020B0604020202020204" pitchFamily="34" charset="0"/>
                <a:cs typeface="Arial" panose="020B0604020202020204" pitchFamily="34" charset="0"/>
              </a:rPr>
              <a:t>pensais</a:t>
            </a:r>
            <a:r>
              <a:rPr lang="en-US" sz="2000">
                <a:solidFill>
                  <a:schemeClr val="bg1"/>
                </a:solidFill>
                <a:latin typeface="Arial" panose="020B0604020202020204" pitchFamily="34" charset="0"/>
                <a:cs typeface="Arial" panose="020B0604020202020204" pitchFamily="34" charset="0"/>
              </a:rPr>
              <a:t> que Dieu ne se </a:t>
            </a:r>
            <a:r>
              <a:rPr lang="en-US" sz="2000" err="1">
                <a:solidFill>
                  <a:schemeClr val="bg1"/>
                </a:solidFill>
                <a:latin typeface="Arial" panose="020B0604020202020204" pitchFamily="34" charset="0"/>
                <a:cs typeface="Arial" panose="020B0604020202020204" pitchFamily="34" charset="0"/>
              </a:rPr>
              <a:t>souciait</a:t>
            </a:r>
            <a:r>
              <a:rPr lang="en-US" sz="2000">
                <a:solidFill>
                  <a:schemeClr val="bg1"/>
                </a:solidFill>
                <a:latin typeface="Arial" panose="020B0604020202020204" pitchFamily="34" charset="0"/>
                <a:cs typeface="Arial" panose="020B0604020202020204" pitchFamily="34" charset="0"/>
              </a:rPr>
              <a:t> plus de </a:t>
            </a:r>
            <a:r>
              <a:rPr lang="en-US" sz="2000" err="1">
                <a:solidFill>
                  <a:schemeClr val="bg1"/>
                </a:solidFill>
                <a:latin typeface="Arial" panose="020B0604020202020204" pitchFamily="34" charset="0"/>
                <a:cs typeface="Arial" panose="020B0604020202020204" pitchFamily="34" charset="0"/>
              </a:rPr>
              <a:t>moi</a:t>
            </a:r>
            <a:r>
              <a:rPr lang="en-US" sz="2000">
                <a:solidFill>
                  <a:schemeClr val="bg1"/>
                </a:solidFill>
                <a:latin typeface="Arial" panose="020B0604020202020204" pitchFamily="34" charset="0"/>
                <a:cs typeface="Arial" panose="020B0604020202020204" pitchFamily="34" charset="0"/>
              </a:rPr>
              <a:t> </a:t>
            </a:r>
            <a:r>
              <a:rPr lang="en-US" sz="2000" err="1">
                <a:solidFill>
                  <a:schemeClr val="bg1"/>
                </a:solidFill>
                <a:latin typeface="Arial" panose="020B0604020202020204" pitchFamily="34" charset="0"/>
                <a:cs typeface="Arial" panose="020B0604020202020204" pitchFamily="34" charset="0"/>
              </a:rPr>
              <a:t>mais</a:t>
            </a:r>
            <a:r>
              <a:rPr lang="en-US" sz="2000">
                <a:solidFill>
                  <a:schemeClr val="bg1"/>
                </a:solidFill>
                <a:latin typeface="Arial" panose="020B0604020202020204" pitchFamily="34" charset="0"/>
                <a:cs typeface="Arial" panose="020B0604020202020204" pitchFamily="34" charset="0"/>
              </a:rPr>
              <a:t> Il </a:t>
            </a:r>
            <a:r>
              <a:rPr lang="en-US" sz="2000" err="1">
                <a:solidFill>
                  <a:schemeClr val="bg1"/>
                </a:solidFill>
                <a:latin typeface="Arial" panose="020B0604020202020204" pitchFamily="34" charset="0"/>
                <a:cs typeface="Arial" panose="020B0604020202020204" pitchFamily="34" charset="0"/>
              </a:rPr>
              <a:t>m’a</a:t>
            </a:r>
            <a:r>
              <a:rPr lang="en-US" sz="2000">
                <a:solidFill>
                  <a:schemeClr val="bg1"/>
                </a:solidFill>
                <a:latin typeface="Arial" panose="020B0604020202020204" pitchFamily="34" charset="0"/>
                <a:cs typeface="Arial" panose="020B0604020202020204" pitchFamily="34" charset="0"/>
              </a:rPr>
              <a:t> soutenu </a:t>
            </a:r>
            <a:r>
              <a:rPr lang="en-US" sz="2000" err="1">
                <a:solidFill>
                  <a:schemeClr val="bg1"/>
                </a:solidFill>
                <a:latin typeface="Arial" panose="020B0604020202020204" pitchFamily="34" charset="0"/>
                <a:cs typeface="Arial" panose="020B0604020202020204" pitchFamily="34" charset="0"/>
              </a:rPr>
              <a:t>durant</a:t>
            </a:r>
            <a:r>
              <a:rPr lang="en-US" sz="2000">
                <a:solidFill>
                  <a:schemeClr val="bg1"/>
                </a:solidFill>
                <a:latin typeface="Arial" panose="020B0604020202020204" pitchFamily="34" charset="0"/>
                <a:cs typeface="Arial" panose="020B0604020202020204" pitchFamily="34" charset="0"/>
              </a:rPr>
              <a:t> ma </a:t>
            </a:r>
            <a:r>
              <a:rPr lang="en-US" sz="2000" err="1">
                <a:solidFill>
                  <a:schemeClr val="bg1"/>
                </a:solidFill>
                <a:latin typeface="Arial" panose="020B0604020202020204" pitchFamily="34" charset="0"/>
                <a:cs typeface="Arial" panose="020B0604020202020204" pitchFamily="34" charset="0"/>
              </a:rPr>
              <a:t>souffrance</a:t>
            </a:r>
            <a:r>
              <a:rPr lang="en-US" sz="2000">
                <a:solidFill>
                  <a:schemeClr val="bg1"/>
                </a:solidFill>
                <a:latin typeface="Arial" panose="020B0604020202020204" pitchFamily="34" charset="0"/>
                <a:cs typeface="Arial" panose="020B0604020202020204" pitchFamily="34" charset="0"/>
              </a:rPr>
              <a:t>. »  </a:t>
            </a:r>
          </a:p>
        </p:txBody>
      </p:sp>
      <p:pic>
        <p:nvPicPr>
          <p:cNvPr id="9" name="Espace réservé du contenu 8">
            <a:extLst>
              <a:ext uri="{FF2B5EF4-FFF2-40B4-BE49-F238E27FC236}">
                <a16:creationId xmlns:a16="http://schemas.microsoft.com/office/drawing/2014/main" id="{363EC2FA-ECD3-D40B-988A-B9AAB767C3B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960" t="511"/>
          <a:stretch/>
        </p:blipFill>
        <p:spPr>
          <a:xfrm>
            <a:off x="2220686" y="1562582"/>
            <a:ext cx="5976336" cy="4502319"/>
          </a:xfrm>
        </p:spPr>
      </p:pic>
      <p:sp>
        <p:nvSpPr>
          <p:cNvPr id="5" name="TextBox 4">
            <a:extLst>
              <a:ext uri="{FF2B5EF4-FFF2-40B4-BE49-F238E27FC236}">
                <a16:creationId xmlns:a16="http://schemas.microsoft.com/office/drawing/2014/main" id="{C71C1C9E-AE9F-46EA-6F79-CCAFA5E67E3E}"/>
              </a:ext>
            </a:extLst>
          </p:cNvPr>
          <p:cNvSpPr txBox="1"/>
          <p:nvPr/>
        </p:nvSpPr>
        <p:spPr>
          <a:xfrm>
            <a:off x="2448161" y="5410007"/>
            <a:ext cx="3671376" cy="523220"/>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FFFFFF"/>
                </a:solidFill>
                <a:ea typeface="Calibri"/>
                <a:cs typeface="Calibri"/>
              </a:rPr>
              <a:t>Traore</a:t>
            </a:r>
            <a:endParaRPr lang="en-US" sz="2800">
              <a:solidFill>
                <a:srgbClr val="FFFFFF"/>
              </a:solidFill>
            </a:endParaRPr>
          </a:p>
        </p:txBody>
      </p:sp>
    </p:spTree>
    <p:extLst>
      <p:ext uri="{BB962C8B-B14F-4D97-AF65-F5344CB8AC3E}">
        <p14:creationId xmlns:p14="http://schemas.microsoft.com/office/powerpoint/2010/main" val="1862144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8E66E-850B-BAB1-C680-3FF72F7B9797}"/>
              </a:ext>
            </a:extLst>
          </p:cNvPr>
          <p:cNvSpPr>
            <a:spLocks noGrp="1"/>
          </p:cNvSpPr>
          <p:nvPr>
            <p:ph type="title"/>
          </p:nvPr>
        </p:nvSpPr>
        <p:spPr>
          <a:xfrm>
            <a:off x="2488557" y="555586"/>
            <a:ext cx="9375394" cy="1157468"/>
          </a:xfrm>
        </p:spPr>
        <p:txBody>
          <a:bodyPr>
            <a:noAutofit/>
          </a:bodyPr>
          <a:lstStyle/>
          <a:p>
            <a:r>
              <a:rPr lang="en-US" sz="3200" dirty="0">
                <a:latin typeface="Arial"/>
                <a:cs typeface="Arial"/>
              </a:rPr>
              <a:t>I- « </a:t>
            </a:r>
            <a:r>
              <a:rPr lang="en-US" sz="3200" i="1" dirty="0" err="1">
                <a:latin typeface="Arial"/>
                <a:cs typeface="Arial"/>
              </a:rPr>
              <a:t>Jusqu’à</a:t>
            </a:r>
            <a:r>
              <a:rPr lang="en-US" sz="3200" i="1" dirty="0">
                <a:latin typeface="Arial"/>
                <a:cs typeface="Arial"/>
              </a:rPr>
              <a:t> </a:t>
            </a:r>
            <a:r>
              <a:rPr lang="en-US" sz="3200" i="1" dirty="0" err="1">
                <a:latin typeface="Arial"/>
                <a:cs typeface="Arial"/>
              </a:rPr>
              <a:t>quand</a:t>
            </a:r>
            <a:r>
              <a:rPr lang="en-US" sz="3200" i="1" dirty="0">
                <a:latin typeface="Arial"/>
                <a:cs typeface="Arial"/>
              </a:rPr>
              <a:t>, </a:t>
            </a:r>
            <a:r>
              <a:rPr lang="fr-FR" sz="3200" i="1" noProof="1">
                <a:latin typeface="Arial"/>
                <a:cs typeface="Arial"/>
              </a:rPr>
              <a:t>Seigneur</a:t>
            </a:r>
            <a:r>
              <a:rPr lang="en-US" sz="3200" i="1" dirty="0">
                <a:latin typeface="Arial"/>
                <a:cs typeface="Arial"/>
              </a:rPr>
              <a:t> ? </a:t>
            </a:r>
            <a:r>
              <a:rPr lang="en-US" sz="3200" dirty="0">
                <a:latin typeface="Arial"/>
                <a:cs typeface="Arial"/>
              </a:rPr>
              <a:t>»</a:t>
            </a:r>
            <a:br>
              <a:rPr lang="en-US" sz="3200" dirty="0">
                <a:latin typeface="Arial"/>
                <a:cs typeface="Arial"/>
              </a:rPr>
            </a:br>
            <a:r>
              <a:rPr lang="en-US" sz="3200" dirty="0">
                <a:solidFill>
                  <a:schemeClr val="tx1">
                    <a:lumMod val="85000"/>
                    <a:lumOff val="15000"/>
                  </a:schemeClr>
                </a:solidFill>
                <a:latin typeface="Arial"/>
                <a:cs typeface="Arial"/>
              </a:rPr>
              <a:t>   – EXPRIMER NOTRE PLAINTE      </a:t>
            </a:r>
            <a:r>
              <a:rPr lang="en-US" sz="3200" b="0" dirty="0">
                <a:solidFill>
                  <a:schemeClr val="tx1">
                    <a:lumMod val="85000"/>
                    <a:lumOff val="15000"/>
                  </a:schemeClr>
                </a:solidFill>
                <a:latin typeface="Arial"/>
                <a:cs typeface="Arial"/>
              </a:rPr>
              <a:t>v.2-3</a:t>
            </a:r>
          </a:p>
        </p:txBody>
      </p:sp>
      <p:sp>
        <p:nvSpPr>
          <p:cNvPr id="3" name="Content Placeholder 2">
            <a:extLst>
              <a:ext uri="{FF2B5EF4-FFF2-40B4-BE49-F238E27FC236}">
                <a16:creationId xmlns:a16="http://schemas.microsoft.com/office/drawing/2014/main" id="{9A6DBB3B-CFEA-5459-F255-D298044F8FEA}"/>
              </a:ext>
            </a:extLst>
          </p:cNvPr>
          <p:cNvSpPr>
            <a:spLocks noGrp="1"/>
          </p:cNvSpPr>
          <p:nvPr>
            <p:ph idx="1"/>
          </p:nvPr>
        </p:nvSpPr>
        <p:spPr>
          <a:xfrm>
            <a:off x="2488557" y="2010431"/>
            <a:ext cx="9307008" cy="4184929"/>
          </a:xfrm>
        </p:spPr>
        <p:txBody>
          <a:bodyPr vert="horz" lIns="91440" tIns="45720" rIns="91440" bIns="45720" rtlCol="0" anchor="t">
            <a:noAutofit/>
          </a:bodyPr>
          <a:lstStyle/>
          <a:p>
            <a:pPr algn="just">
              <a:lnSpc>
                <a:spcPct val="200000"/>
              </a:lnSpc>
            </a:pPr>
            <a:r>
              <a:rPr lang="fr-FR" sz="2500" dirty="0">
                <a:latin typeface="Arial"/>
                <a:cs typeface="Arial"/>
              </a:rPr>
              <a:t>Ne pas craindre de se plaindre honnêtement devant Dieu</a:t>
            </a:r>
          </a:p>
          <a:p>
            <a:pPr algn="just">
              <a:lnSpc>
                <a:spcPct val="200000"/>
              </a:lnSpc>
            </a:pPr>
            <a:r>
              <a:rPr lang="fr-FR" sz="2500" dirty="0">
                <a:latin typeface="Arial"/>
                <a:cs typeface="Arial"/>
              </a:rPr>
              <a:t>Identifier et reconnaître nos sentiments</a:t>
            </a:r>
          </a:p>
          <a:p>
            <a:pPr algn="just">
              <a:lnSpc>
                <a:spcPct val="200000"/>
              </a:lnSpc>
            </a:pPr>
            <a:r>
              <a:rPr lang="fr-FR" sz="2500" dirty="0">
                <a:latin typeface="Arial"/>
                <a:cs typeface="Arial"/>
              </a:rPr>
              <a:t>Éviter le cercle vicieux de la souffrance et de l'amertume </a:t>
            </a:r>
          </a:p>
        </p:txBody>
      </p:sp>
    </p:spTree>
    <p:extLst>
      <p:ext uri="{BB962C8B-B14F-4D97-AF65-F5344CB8AC3E}">
        <p14:creationId xmlns:p14="http://schemas.microsoft.com/office/powerpoint/2010/main" val="429259208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56b0b98-75ae-4f6c-9a67-6902dec9d828" xsi:nil="true"/>
    <lcf76f155ced4ddcb4097134ff3c332f xmlns="7a8ff4e3-1830-47e8-82fd-a972558f0f0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E340502DE94642958E280FDDF27172" ma:contentTypeVersion="18" ma:contentTypeDescription="Crée un document." ma:contentTypeScope="" ma:versionID="8b089005aa2c5801e2263a175aba4369">
  <xsd:schema xmlns:xsd="http://www.w3.org/2001/XMLSchema" xmlns:xs="http://www.w3.org/2001/XMLSchema" xmlns:p="http://schemas.microsoft.com/office/2006/metadata/properties" xmlns:ns2="7a8ff4e3-1830-47e8-82fd-a972558f0f03" xmlns:ns3="356b0b98-75ae-4f6c-9a67-6902dec9d828" targetNamespace="http://schemas.microsoft.com/office/2006/metadata/properties" ma:root="true" ma:fieldsID="5379d53c1dad25386a593f7413dcb982" ns2:_="" ns3:_="">
    <xsd:import namespace="7a8ff4e3-1830-47e8-82fd-a972558f0f03"/>
    <xsd:import namespace="356b0b98-75ae-4f6c-9a67-6902dec9d82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ff4e3-1830-47e8-82fd-a972558f0f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6b547d4a-2dd6-40ed-914c-27bc1561bad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6b0b98-75ae-4f6c-9a67-6902dec9d828"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f81d23c2-d853-4d74-a501-459e872e1369}" ma:internalName="TaxCatchAll" ma:showField="CatchAllData" ma:web="356b0b98-75ae-4f6c-9a67-6902dec9d8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4ABA26-0F59-444C-9589-1F81A6305DB9}">
  <ds:schemaRefs>
    <ds:schemaRef ds:uri="http://purl.org/dc/dcmitype/"/>
    <ds:schemaRef ds:uri="http://www.w3.org/XML/1998/namespace"/>
    <ds:schemaRef ds:uri="http://schemas.microsoft.com/office/2006/documentManagement/types"/>
    <ds:schemaRef ds:uri="http://schemas.microsoft.com/office/2006/metadata/properties"/>
    <ds:schemaRef ds:uri="http://purl.org/dc/elements/1.1/"/>
    <ds:schemaRef ds:uri="http://schemas.microsoft.com/office/infopath/2007/PartnerControls"/>
    <ds:schemaRef ds:uri="7a8ff4e3-1830-47e8-82fd-a972558f0f03"/>
    <ds:schemaRef ds:uri="http://schemas.openxmlformats.org/package/2006/metadata/core-properties"/>
    <ds:schemaRef ds:uri="356b0b98-75ae-4f6c-9a67-6902dec9d828"/>
    <ds:schemaRef ds:uri="http://purl.org/dc/terms/"/>
  </ds:schemaRefs>
</ds:datastoreItem>
</file>

<file path=customXml/itemProps2.xml><?xml version="1.0" encoding="utf-8"?>
<ds:datastoreItem xmlns:ds="http://schemas.openxmlformats.org/officeDocument/2006/customXml" ds:itemID="{66DDD818-D6AD-42EA-B31E-2DEA9B41914E}">
  <ds:schemaRefs>
    <ds:schemaRef ds:uri="http://schemas.microsoft.com/sharepoint/v3/contenttype/forms"/>
  </ds:schemaRefs>
</ds:datastoreItem>
</file>

<file path=customXml/itemProps3.xml><?xml version="1.0" encoding="utf-8"?>
<ds:datastoreItem xmlns:ds="http://schemas.openxmlformats.org/officeDocument/2006/customXml" ds:itemID="{F58E773B-8728-45B2-BA14-32DD55DDD9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8ff4e3-1830-47e8-82fd-a972558f0f03"/>
    <ds:schemaRef ds:uri="356b0b98-75ae-4f6c-9a67-6902dec9d8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1112</TotalTime>
  <Words>1044</Words>
  <Application>Microsoft Macintosh PowerPoint</Application>
  <PresentationFormat>Grand écran</PresentationFormat>
  <Paragraphs>100</Paragraphs>
  <Slides>23</Slides>
  <Notes>6</Notes>
  <HiddenSlides>1</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23</vt:i4>
      </vt:variant>
    </vt:vector>
  </HeadingPairs>
  <TitlesOfParts>
    <vt:vector size="28" baseType="lpstr">
      <vt:lpstr>Aptos</vt:lpstr>
      <vt:lpstr>Aptos SemiBold</vt:lpstr>
      <vt:lpstr>Arial</vt:lpstr>
      <vt:lpstr>Calibri</vt:lpstr>
      <vt:lpstr>Thème Office</vt:lpstr>
      <vt:lpstr>Présentation PowerPoint</vt:lpstr>
      <vt:lpstr>Index mondial de persécution 2023</vt:lpstr>
      <vt:lpstr>Présentation PowerPoint</vt:lpstr>
      <vt:lpstr>Prédication</vt:lpstr>
      <vt:lpstr>Présentation PowerPoint</vt:lpstr>
      <vt:lpstr>Psaume 13 (Version S21)</vt:lpstr>
      <vt:lpstr>I- « Jusqu’à quand, Seigneur ? »    – EXPRIMER NOTRE PLAINTE      v.2-3</vt:lpstr>
      <vt:lpstr>Témoignage de Traore (Burkina Faso)</vt:lpstr>
      <vt:lpstr>I- « Jusqu’à quand, Seigneur ? »    – EXPRIMER NOTRE PLAINTE      v.2-3</vt:lpstr>
      <vt:lpstr>Présentation PowerPoint</vt:lpstr>
      <vt:lpstr>I- « Jusqu’à quand, Seigneur ? »    – EXPRIMER NOTRE PLAINTE      v.2-3</vt:lpstr>
      <vt:lpstr>II. « Regarde, réponds-moi !»     – NOUS ATTENDRE AU SECOURS DE DIEU</vt:lpstr>
      <vt:lpstr>Témoignage d’Ayuba (Nigéria)</vt:lpstr>
      <vt:lpstr>II. « Regarde, réponds-moi !»     – NOUS ATTENDRE AU SECOURS DE DIEU</vt:lpstr>
      <vt:lpstr>Présentation PowerPoint</vt:lpstr>
      <vt:lpstr>II. « Regarde, réponds-moi !»     – NOUS ATTENDRE AU SECOURS DE DIEU</vt:lpstr>
      <vt:lpstr>Témoignage de Mary (Nigéria)</vt:lpstr>
      <vt:lpstr>III- « Moi j’ai confiance en ta bonté ! »  – TROUVER NOTRE JOIE EN DIEU        v.6</vt:lpstr>
      <vt:lpstr>Témoignage d’Awel (Éthiopie)</vt:lpstr>
      <vt:lpstr>III- « Moi j’ai confiance en ta bonté ! »  – TROUVER NOTRE JOIE EN DIEU        v.6</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Arno Körper</dc:creator>
  <cp:keywords/>
  <dc:description/>
  <cp:lastModifiedBy>JosueL</cp:lastModifiedBy>
  <cp:revision>344</cp:revision>
  <dcterms:created xsi:type="dcterms:W3CDTF">2023-09-26T12:40:38Z</dcterms:created>
  <dcterms:modified xsi:type="dcterms:W3CDTF">2023-11-12T06:16:54Z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0x0101005DE340502DE94642958E280FDDF27172</vt:lpwstr>
  </property>
  <property fmtid="{D5CDD505-2E9C-101B-9397-08002B2CF9AE}" pid="3" name="MediaServiceImageTags">
    <vt:lpwstr/>
  </property>
</Properties>
</file>