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309" r:id="rId3"/>
    <p:sldId id="311" r:id="rId4"/>
    <p:sldId id="312" r:id="rId5"/>
    <p:sldId id="313" r:id="rId6"/>
    <p:sldId id="314" r:id="rId7"/>
    <p:sldId id="315" r:id="rId8"/>
    <p:sldId id="317" r:id="rId9"/>
    <p:sldId id="318" r:id="rId10"/>
    <p:sldId id="326" r:id="rId11"/>
    <p:sldId id="327" r:id="rId12"/>
    <p:sldId id="329" r:id="rId13"/>
    <p:sldId id="328" r:id="rId14"/>
    <p:sldId id="330" r:id="rId15"/>
    <p:sldId id="331" r:id="rId16"/>
    <p:sldId id="333" r:id="rId17"/>
    <p:sldId id="334" r:id="rId1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153"/>
    <p:restoredTop sz="94712"/>
  </p:normalViewPr>
  <p:slideViewPr>
    <p:cSldViewPr snapToGrid="0">
      <p:cViewPr varScale="1">
        <p:scale>
          <a:sx n="140" d="100"/>
          <a:sy n="140" d="100"/>
        </p:scale>
        <p:origin x="4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79AC-0E66-DA46-A70B-5F9A10E32859}" type="datetimeFigureOut">
              <a:rPr lang="fr-FR" smtClean="0"/>
              <a:t>08/10/2023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8629A-100D-BB43-ABB4-AC9A5A2517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0801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79AC-0E66-DA46-A70B-5F9A10E32859}" type="datetimeFigureOut">
              <a:rPr lang="fr-FR" smtClean="0"/>
              <a:t>08/10/2023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8629A-100D-BB43-ABB4-AC9A5A2517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0221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79AC-0E66-DA46-A70B-5F9A10E32859}" type="datetimeFigureOut">
              <a:rPr lang="fr-FR" smtClean="0"/>
              <a:t>08/10/2023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8629A-100D-BB43-ABB4-AC9A5A2517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0204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e du titre"/>
          <p:cNvSpPr txBox="1">
            <a:spLocks noGrp="1"/>
          </p:cNvSpPr>
          <p:nvPr>
            <p:ph type="title"/>
          </p:nvPr>
        </p:nvSpPr>
        <p:spPr>
          <a:xfrm>
            <a:off x="666750" y="862013"/>
            <a:ext cx="7810500" cy="1743075"/>
          </a:xfrm>
          <a:prstGeom prst="rect">
            <a:avLst/>
          </a:prstGeom>
        </p:spPr>
        <p:txBody>
          <a:bodyPr anchor="b"/>
          <a:lstStyle>
            <a:lvl1pPr algn="ctr" defTabSz="309563">
              <a:lnSpc>
                <a:spcPct val="100000"/>
              </a:lnSpc>
              <a:defRPr sz="4200" b="0" spc="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Texte du titre</a:t>
            </a:r>
          </a:p>
        </p:txBody>
      </p:sp>
      <p:sp>
        <p:nvSpPr>
          <p:cNvPr id="150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666750" y="2652712"/>
            <a:ext cx="7810500" cy="595313"/>
          </a:xfrm>
          <a:prstGeom prst="rect">
            <a:avLst/>
          </a:prstGeom>
        </p:spPr>
        <p:txBody>
          <a:bodyPr/>
          <a:lstStyle>
            <a:lvl1pPr marL="0" indent="0" algn="ctr" defTabSz="309563">
              <a:lnSpc>
                <a:spcPct val="100000"/>
              </a:lnSpc>
              <a:spcBef>
                <a:spcPts val="0"/>
              </a:spcBef>
              <a:buSzTx/>
              <a:buNone/>
              <a:defRPr sz="165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indent="85725" algn="ctr" defTabSz="309563">
              <a:lnSpc>
                <a:spcPct val="100000"/>
              </a:lnSpc>
              <a:spcBef>
                <a:spcPts val="0"/>
              </a:spcBef>
              <a:buSzTx/>
              <a:buNone/>
              <a:defRPr sz="165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indent="171450" algn="ctr" defTabSz="309563">
              <a:lnSpc>
                <a:spcPct val="100000"/>
              </a:lnSpc>
              <a:spcBef>
                <a:spcPts val="0"/>
              </a:spcBef>
              <a:buSzTx/>
              <a:buNone/>
              <a:defRPr sz="165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indent="257175" algn="ctr" defTabSz="309563">
              <a:lnSpc>
                <a:spcPct val="100000"/>
              </a:lnSpc>
              <a:spcBef>
                <a:spcPts val="0"/>
              </a:spcBef>
              <a:buSzTx/>
              <a:buNone/>
              <a:defRPr sz="165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indent="342900" algn="ctr" defTabSz="309563">
              <a:lnSpc>
                <a:spcPct val="100000"/>
              </a:lnSpc>
              <a:spcBef>
                <a:spcPts val="0"/>
              </a:spcBef>
              <a:buSzTx/>
              <a:buNone/>
              <a:defRPr sz="1650"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51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4484637" y="4905375"/>
            <a:ext cx="169964" cy="176213"/>
          </a:xfrm>
          <a:prstGeom prst="rect">
            <a:avLst/>
          </a:prstGeom>
        </p:spPr>
        <p:txBody>
          <a:bodyPr anchor="t"/>
          <a:lstStyle>
            <a:lvl1pPr defTabSz="309563">
              <a:defRPr sz="9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438839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79AC-0E66-DA46-A70B-5F9A10E32859}" type="datetimeFigureOut">
              <a:rPr lang="fr-FR" smtClean="0"/>
              <a:t>08/10/2023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8629A-100D-BB43-ABB4-AC9A5A2517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7580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79AC-0E66-DA46-A70B-5F9A10E32859}" type="datetimeFigureOut">
              <a:rPr lang="fr-FR" smtClean="0"/>
              <a:t>08/10/2023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8629A-100D-BB43-ABB4-AC9A5A2517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9061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79AC-0E66-DA46-A70B-5F9A10E32859}" type="datetimeFigureOut">
              <a:rPr lang="fr-FR" smtClean="0"/>
              <a:t>08/10/2023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8629A-100D-BB43-ABB4-AC9A5A2517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9457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79AC-0E66-DA46-A70B-5F9A10E32859}" type="datetimeFigureOut">
              <a:rPr lang="fr-FR" smtClean="0"/>
              <a:t>08/10/2023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8629A-100D-BB43-ABB4-AC9A5A2517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9314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79AC-0E66-DA46-A70B-5F9A10E32859}" type="datetimeFigureOut">
              <a:rPr lang="fr-FR" smtClean="0"/>
              <a:t>08/10/2023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8629A-100D-BB43-ABB4-AC9A5A2517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5116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79AC-0E66-DA46-A70B-5F9A10E32859}" type="datetimeFigureOut">
              <a:rPr lang="fr-FR" smtClean="0"/>
              <a:t>08/10/2023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8629A-100D-BB43-ABB4-AC9A5A2517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6771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79AC-0E66-DA46-A70B-5F9A10E32859}" type="datetimeFigureOut">
              <a:rPr lang="fr-FR" smtClean="0"/>
              <a:t>08/10/2023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8629A-100D-BB43-ABB4-AC9A5A2517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9200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79AC-0E66-DA46-A70B-5F9A10E32859}" type="datetimeFigureOut">
              <a:rPr lang="fr-FR" smtClean="0"/>
              <a:t>08/10/2023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8629A-100D-BB43-ABB4-AC9A5A2517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8591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279AC-0E66-DA46-A70B-5F9A10E32859}" type="datetimeFigureOut">
              <a:rPr lang="fr-FR" smtClean="0"/>
              <a:t>08/10/2023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8629A-100D-BB43-ABB4-AC9A5A2517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7887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DFE5A50B-7563-EA9F-105A-7AB3F1C42D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8A9F9FA-7057-29F8-91DB-851A1B4F9A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03068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BF150492-DE9A-A5FB-126E-518D9603E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901854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4190932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CBF2716-D423-5442-7DFD-386EDDE72D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669154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4D83A54-21E8-3816-E42C-512CBFED37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333494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D65A056-490C-8525-BAFB-9E2CA200E2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977104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2FA952F-AE85-8603-178F-F92364555B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658831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31492DE-9F8F-7F1E-124A-8BF93AF0E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10634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782929A-56DC-4570-6FF2-22FA3D80D1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91383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2580FDB-43A0-C353-7DED-A3E6AC00FC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28674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6C51893D-6A3A-4F18-C6D2-884F1D7D2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80254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2ADFB77C-69A2-AFE5-8014-B0B21313FD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3140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BB4E224D-7047-115D-3693-073751346C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10758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B7F1500-5E7C-FEA8-9059-0253CC16D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12888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51F7DDB-64D0-5988-1F2C-9AC56DB84E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89371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3D63474-1470-FA35-27AC-78D90604DC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27497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177</TotalTime>
  <Words>0</Words>
  <Application>Microsoft Macintosh PowerPoint</Application>
  <PresentationFormat>Affichage à l'écran (16:9)</PresentationFormat>
  <Paragraphs>0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Helvetica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JosueL</dc:creator>
  <cp:lastModifiedBy>JosueL</cp:lastModifiedBy>
  <cp:revision>12</cp:revision>
  <cp:lastPrinted>2023-09-24T06:58:13Z</cp:lastPrinted>
  <dcterms:created xsi:type="dcterms:W3CDTF">2023-08-20T05:40:30Z</dcterms:created>
  <dcterms:modified xsi:type="dcterms:W3CDTF">2023-10-08T06:28:29Z</dcterms:modified>
</cp:coreProperties>
</file>