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7" r:id="rId5"/>
    <p:sldId id="268" r:id="rId6"/>
    <p:sldId id="269" r:id="rId7"/>
    <p:sldId id="259" r:id="rId8"/>
    <p:sldId id="270" r:id="rId9"/>
    <p:sldId id="262" r:id="rId10"/>
    <p:sldId id="271" r:id="rId11"/>
    <p:sldId id="260" r:id="rId12"/>
    <p:sldId id="261" r:id="rId13"/>
    <p:sldId id="272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D16099-12C3-7892-7EB1-960583820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F9C541-BD22-578E-B171-130A1BB6E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D101CD-A295-BF02-8036-C3277232D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7C4C3C-83F0-FA90-19EB-A6A5CD3A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01C95-654F-C0A6-343B-E3E3606B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7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C8B87-E04E-E88C-329C-98562A66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D4B23A-1ACC-A8BB-6563-3A900AFE4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1436FF-070D-B36C-1BA2-0A81F7BB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8596EF-2F0A-A575-DB88-F3D80277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66F56D-4976-7E31-7EFC-B576FB19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13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654208-D7E7-12F1-18C5-4FB0F53EE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7DD362-C03D-055E-D284-3885BBD4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C4ABF9-B0C2-5230-3E76-D0CA56DB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DF5E8A-BC70-512C-0052-BA39847D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B2B4BB-BB49-345A-E5F5-1A73A454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31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7F297-BC71-68E3-EF77-0246F9CC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44587-5764-35CF-7945-A42BB1023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DF274F-6679-B591-6795-9797603C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DC292C-A087-AD02-1671-EC217187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8640E0-0522-7844-512A-31A24674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08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870DF1-DA6F-49D4-17DF-BEAD59A9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68CCBD-5C40-6279-10F1-2467D4743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D3FF83-9102-3DA2-98EF-BC20268C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F308D8-E778-75C1-A6C0-F6166ACD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A59622-7016-5F3E-487B-11ECDAC8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CF081-851B-49BC-EE7E-3FAEC8A3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F0F182-C937-E782-F7BA-EB3308682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D1821C-2D21-F196-1A36-CD1357590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7FC44C-D01A-20E7-70F2-3C35A185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22FAC0-CAFC-9D59-B7F6-B5440F21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59BE06-DED4-D9C5-B1AD-AF14F070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01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6461E-A8E0-308A-90E9-2DFBDCDA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B2AA65-5155-77D2-EF24-957CA05DA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B061EA-E620-3B1D-0FB5-BCCF23C92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40654E-1776-803D-2C56-3E1182248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6D75C0-F342-3B7C-2845-293224076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F1637E-29FC-D957-4F81-83B8C7D95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3517E2-0590-FF04-93CB-79BA399E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5A07B6-EE37-3345-3FE2-5CE36A73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2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78406-72F6-2226-6469-51664D33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BA62CF-7757-9800-80B3-EF2FB169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4C3A54-78DA-6E83-608E-19A97628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BDD4D3-7B5F-DE43-1B7D-655CB56F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09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38F0D5C-363C-2CB6-DEC6-CC8F3DBB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B48BD6-7276-E553-3C38-C3A2DBFD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E4B219-6214-E9D3-F803-B81191DB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96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32B8A6-BBBE-577F-E435-2EFD42C0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AD6EBA-88AD-DD07-6F43-9B9BE9264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65E683-B12F-BF2E-66F6-333AC5B76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E2168A-EC1B-ED5F-A28E-5926B017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05603F-441B-53AE-1720-EEDEDCAE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E1ED5-D231-B1B3-2CCA-0E1118D9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88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6E3DE-4269-AAB7-38AA-1C1EF73A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79E5B7-5401-AD41-BA36-9A01733BF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EC175D-500D-91E1-DCE5-FD66EF62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7AD306-A0F3-86AF-83DE-B14AE892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6F2425-CB48-3F6D-40A6-1A2FE10C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7CBE46-5208-A24C-AA6D-EDE95D7D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10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0C7CDC-F8F1-21D4-7A7B-441E5448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440EBB-FB6F-D562-9A3C-ECF33360C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B7B838-99C5-E6A3-4150-DBA93B251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D342-A75A-49A4-8E79-96737CB0214D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45D1F7-F07C-414D-B77C-D5EBCB9B2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D49307-1E73-562E-F931-61D95BD84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8BE0C-7A99-410D-83F5-46C4EF245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5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2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texte, écriture manuscrite, papier, ordinateur portable&#10;&#10;Description générée automatiquement">
            <a:extLst>
              <a:ext uri="{FF2B5EF4-FFF2-40B4-BE49-F238E27FC236}">
                <a16:creationId xmlns:a16="http://schemas.microsoft.com/office/drawing/2014/main" id="{E5824A56-5119-42D1-BE6B-503AE7FF84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29" b="2605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51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2" name="Group 46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34816"/>
            <a:ext cx="8288216" cy="1494183"/>
          </a:xfrm>
        </p:spPr>
        <p:txBody>
          <a:bodyPr>
            <a:normAutofit/>
          </a:bodyPr>
          <a:lstStyle/>
          <a:p>
            <a:pPr algn="l"/>
            <a:r>
              <a:rPr lang="fr-FR" sz="8000" b="1" dirty="0">
                <a:solidFill>
                  <a:srgbClr val="FFFF00"/>
                </a:solidFill>
              </a:rPr>
              <a:t>Évangile selon Marc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75CC9F-5829-E9F5-428E-A4BD5091C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fr-FR" sz="6000" i="1" dirty="0">
                <a:solidFill>
                  <a:srgbClr val="FFFF00"/>
                </a:solidFill>
              </a:rPr>
              <a:t>Un avant et un après</a:t>
            </a:r>
          </a:p>
        </p:txBody>
      </p:sp>
    </p:spTree>
    <p:extLst>
      <p:ext uri="{BB962C8B-B14F-4D97-AF65-F5344CB8AC3E}">
        <p14:creationId xmlns:p14="http://schemas.microsoft.com/office/powerpoint/2010/main" val="208091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2219739" y="3988305"/>
            <a:ext cx="8229600" cy="2007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 1 v 38 :</a:t>
            </a:r>
            <a:endParaRPr lang="fr-FR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 Il leur répondit : Allons ailleurs, dans les bourgades voisines, afin que j'y prêche aussi ; car c'est pour cela que je suis sorti. »</a:t>
            </a:r>
            <a:endParaRPr lang="fr-FR" sz="2800" kern="1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6667E1C2-4F90-19CC-749B-6A06AE7005B1}"/>
              </a:ext>
            </a:extLst>
          </p:cNvPr>
          <p:cNvSpPr txBox="1">
            <a:spLocks/>
          </p:cNvSpPr>
          <p:nvPr/>
        </p:nvSpPr>
        <p:spPr>
          <a:xfrm>
            <a:off x="2126973" y="397565"/>
            <a:ext cx="8461513" cy="2625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 ...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53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avec un objectif précis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8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 descr="Une image contenant texte, carte, Police, capture d’écran&#10;&#10;Description générée automatiquement">
            <a:extLst>
              <a:ext uri="{FF2B5EF4-FFF2-40B4-BE49-F238E27FC236}">
                <a16:creationId xmlns:a16="http://schemas.microsoft.com/office/drawing/2014/main" id="{DB7B7F14-7652-C800-DE79-DD4FF594CB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" r="9546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5" name="Image 4" descr="Une image contenant texte, carte, atlas, Police&#10;&#10;Description générée automatiquement">
            <a:extLst>
              <a:ext uri="{FF2B5EF4-FFF2-40B4-BE49-F238E27FC236}">
                <a16:creationId xmlns:a16="http://schemas.microsoft.com/office/drawing/2014/main" id="{E980E957-D75C-24DD-96AA-C525E978E4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9" r="10722" b="4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681038"/>
            <a:ext cx="2804504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fr-FR" sz="32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un </a:t>
            </a:r>
            <a:r>
              <a:rPr lang="fr-FR" sz="3200" u="sng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avec un objectif précis</a:t>
            </a:r>
            <a:r>
              <a:rPr lang="fr-FR" sz="2800" dirty="0">
                <a:solidFill>
                  <a:schemeClr val="bg1"/>
                </a:solidFill>
              </a:rPr>
              <a:t> :</a:t>
            </a:r>
            <a:endParaRPr lang="fr-FR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</a:rPr>
              <a:t>Marc 1 v 38 :</a:t>
            </a:r>
            <a:endParaRPr lang="fr-FR" sz="2800" dirty="0">
              <a:solidFill>
                <a:srgbClr val="FFFF00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fr-FR" sz="2800" dirty="0">
                <a:solidFill>
                  <a:srgbClr val="FFFF00"/>
                </a:solidFill>
                <a:effectLst/>
              </a:rPr>
              <a:t>« Il leur répondit : Allons ailleurs, dans les bourgades voisines, afin que j'y prêche aussi ; car c'est pour cela que je suis sorti. »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37879D1-658B-3C27-295A-3E4C535CC734}"/>
              </a:ext>
            </a:extLst>
          </p:cNvPr>
          <p:cNvSpPr/>
          <p:nvPr/>
        </p:nvSpPr>
        <p:spPr>
          <a:xfrm>
            <a:off x="9520987" y="995766"/>
            <a:ext cx="1558905" cy="173457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2B87D35-B788-6D5B-DE85-9D18A1AADCA8}"/>
              </a:ext>
            </a:extLst>
          </p:cNvPr>
          <p:cNvSpPr/>
          <p:nvPr/>
        </p:nvSpPr>
        <p:spPr>
          <a:xfrm>
            <a:off x="3874008" y="1169268"/>
            <a:ext cx="3297030" cy="44365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0978" y="609600"/>
            <a:ext cx="7051589" cy="347207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Jésus...</a:t>
            </a:r>
            <a:b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5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pur</a:t>
            </a:r>
            <a: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qui purifie l’impur :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33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4718" y="172278"/>
            <a:ext cx="7051589" cy="325672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b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Jésus...</a:t>
            </a:r>
            <a:b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5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pur</a:t>
            </a:r>
            <a:r>
              <a:rPr 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qui purifie l’impur :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2380735" y="3802774"/>
            <a:ext cx="8229600" cy="2267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 1 v 41 – 42 :</a:t>
            </a:r>
            <a:endParaRPr lang="fr-FR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 </a:t>
            </a:r>
            <a:r>
              <a:rPr lang="fr-FR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b="1" kern="1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ému de compassion, étendit la main, le toucha, et dit : Je le veux, sois pur.  Aussitôt la lèpre le quitta, et il fut purifié. </a:t>
            </a:r>
            <a:r>
              <a:rPr lang="fr-FR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fr-FR" sz="3200" kern="1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67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969" y="609174"/>
            <a:ext cx="4151304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fr-FR" sz="4100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</a:t>
            </a:r>
            <a:r>
              <a:rPr lang="fr-FR" sz="4100" u="sng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Roi pur </a:t>
            </a:r>
            <a:r>
              <a:rPr lang="fr-FR" sz="4100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purifie l’impur :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" y="2026340"/>
            <a:ext cx="54467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180492" y="2395399"/>
            <a:ext cx="4536248" cy="3170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Aft>
                <a:spcPts val="8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Marc 1 v 41 – 42 :</a:t>
            </a:r>
            <a:endParaRPr lang="fr-FR" sz="320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r-FR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  </a:t>
            </a:r>
            <a:r>
              <a:rPr lang="fr-F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ému de compassion, étendit la main, le toucha, et dit : Je le veux, sois pur.  Aussitôt la lèpre le quitta, et il fut purifié. </a:t>
            </a:r>
            <a:r>
              <a:rPr lang="fr-FR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pic>
        <p:nvPicPr>
          <p:cNvPr id="11" name="Image 10" descr="Une image contenant illustration, dessin, Dessin animé, clipart&#10;&#10;Description générée automatiquement">
            <a:extLst>
              <a:ext uri="{FF2B5EF4-FFF2-40B4-BE49-F238E27FC236}">
                <a16:creationId xmlns:a16="http://schemas.microsoft.com/office/drawing/2014/main" id="{E79C4BF7-D18C-DC62-C758-2C029AEA9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478"/>
          <a:stretch/>
        </p:blipFill>
        <p:spPr>
          <a:xfrm>
            <a:off x="5044090" y="3676996"/>
            <a:ext cx="2971800" cy="2218107"/>
          </a:xfrm>
          <a:prstGeom prst="rect">
            <a:avLst/>
          </a:prstGeom>
        </p:spPr>
      </p:pic>
      <p:pic>
        <p:nvPicPr>
          <p:cNvPr id="5" name="Image 4" descr="Une image contenant dessin, illustration, Dessin animé, clipart&#10;&#10;Description générée automatiquement">
            <a:extLst>
              <a:ext uri="{FF2B5EF4-FFF2-40B4-BE49-F238E27FC236}">
                <a16:creationId xmlns:a16="http://schemas.microsoft.com/office/drawing/2014/main" id="{948A1BC8-D4F5-1B09-DB5E-E80D8B1297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478"/>
          <a:stretch/>
        </p:blipFill>
        <p:spPr>
          <a:xfrm>
            <a:off x="4988127" y="180601"/>
            <a:ext cx="2967365" cy="2214797"/>
          </a:xfrm>
          <a:prstGeom prst="rect">
            <a:avLst/>
          </a:prstGeom>
        </p:spPr>
      </p:pic>
      <p:pic>
        <p:nvPicPr>
          <p:cNvPr id="9" name="Image 8" descr="Une image contenant dessin, illustration, clipart, Dessin animé&#10;&#10;Description générée automatiquement">
            <a:extLst>
              <a:ext uri="{FF2B5EF4-FFF2-40B4-BE49-F238E27FC236}">
                <a16:creationId xmlns:a16="http://schemas.microsoft.com/office/drawing/2014/main" id="{7CB4BA65-9D72-9E06-310E-CC4757FE52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478"/>
          <a:stretch/>
        </p:blipFill>
        <p:spPr>
          <a:xfrm>
            <a:off x="8015890" y="962897"/>
            <a:ext cx="3848760" cy="2872657"/>
          </a:xfrm>
          <a:prstGeom prst="rect">
            <a:avLst/>
          </a:prstGeom>
        </p:spPr>
      </p:pic>
      <p:pic>
        <p:nvPicPr>
          <p:cNvPr id="13" name="Image 12" descr="Une image contenant dessin humoristique, dessin, illustration, clipart&#10;&#10;Description générée automatiquement">
            <a:extLst>
              <a:ext uri="{FF2B5EF4-FFF2-40B4-BE49-F238E27FC236}">
                <a16:creationId xmlns:a16="http://schemas.microsoft.com/office/drawing/2014/main" id="{D172072B-BABA-1416-4039-7A74A41CB3B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9" b="1067"/>
          <a:stretch/>
        </p:blipFill>
        <p:spPr>
          <a:xfrm>
            <a:off x="8763780" y="4219141"/>
            <a:ext cx="2971800" cy="2155832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295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5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6" y="466795"/>
            <a:ext cx="4800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un </a:t>
            </a:r>
            <a:r>
              <a:rPr lang="fr-F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serviteur, qui </a:t>
            </a:r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atteint</a:t>
            </a:r>
            <a:r>
              <a:rPr lang="fr-F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objectif </a:t>
            </a:r>
            <a:r>
              <a:rPr lang="fr-F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34" name="Straight Connector 27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515816" y="2737028"/>
            <a:ext cx="5085343" cy="2722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Marc 1 v 35 :</a:t>
            </a:r>
            <a:endParaRPr lang="fr-FR" sz="360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fr-FR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Il se tenait dehors, dans des lieux déserts, et l'on venait à lui de toutes parts »</a:t>
            </a:r>
          </a:p>
        </p:txBody>
      </p:sp>
      <p:pic>
        <p:nvPicPr>
          <p:cNvPr id="5" name="Image 4" descr="Une image contenant capture d’écran, art, dessin humoristique&#10;&#10;Description générée automatiquement">
            <a:extLst>
              <a:ext uri="{FF2B5EF4-FFF2-40B4-BE49-F238E27FC236}">
                <a16:creationId xmlns:a16="http://schemas.microsoft.com/office/drawing/2014/main" id="{7B7DC22C-4E72-64EA-7952-4E77EB495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1" y="43098"/>
            <a:ext cx="6095999" cy="3385899"/>
          </a:xfrm>
          <a:prstGeom prst="rect">
            <a:avLst/>
          </a:prstGeom>
        </p:spPr>
      </p:pic>
      <p:pic>
        <p:nvPicPr>
          <p:cNvPr id="7" name="Image 6" descr="Une image contenant ciel, personne, habits, arbre&#10;&#10;Description générée automatiquement">
            <a:extLst>
              <a:ext uri="{FF2B5EF4-FFF2-40B4-BE49-F238E27FC236}">
                <a16:creationId xmlns:a16="http://schemas.microsoft.com/office/drawing/2014/main" id="{B4F6C7D8-2FCF-9C15-5D33-663E03294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1" y="3472094"/>
            <a:ext cx="6096000" cy="3385906"/>
          </a:xfrm>
          <a:prstGeom prst="rect">
            <a:avLst/>
          </a:prstGeom>
        </p:spPr>
      </p:pic>
      <p:cxnSp>
        <p:nvCxnSpPr>
          <p:cNvPr id="35" name="Straight Connector 29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539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texte, écriture manuscrite, papier, ordinateur portable&#10;&#10;Description générée automatiquement">
            <a:extLst>
              <a:ext uri="{FF2B5EF4-FFF2-40B4-BE49-F238E27FC236}">
                <a16:creationId xmlns:a16="http://schemas.microsoft.com/office/drawing/2014/main" id="{EC9FFDC9-B82C-C4D0-0DE8-F4FABA260E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29" b="2605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3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fr-FR" sz="7200" b="1" dirty="0">
                <a:solidFill>
                  <a:srgbClr val="FFFF00"/>
                </a:solidFill>
              </a:rPr>
              <a:t>MARC 1 v 35 -45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75CC9F-5829-E9F5-428E-A4BD5091C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Autofit/>
          </a:bodyPr>
          <a:lstStyle/>
          <a:p>
            <a:pPr algn="l"/>
            <a:r>
              <a:rPr lang="fr-FR" sz="7200" i="1" dirty="0">
                <a:solidFill>
                  <a:srgbClr val="FFFF00"/>
                </a:solidFill>
              </a:rPr>
              <a:t>Un Roi différent</a:t>
            </a:r>
          </a:p>
        </p:txBody>
      </p:sp>
    </p:spTree>
    <p:extLst>
      <p:ext uri="{BB962C8B-B14F-4D97-AF65-F5344CB8AC3E}">
        <p14:creationId xmlns:p14="http://schemas.microsoft.com/office/powerpoint/2010/main" val="344557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texte, écriture manuscrite, papier, ordinateur portable&#10;&#10;Description générée automatiquement">
            <a:extLst>
              <a:ext uri="{FF2B5EF4-FFF2-40B4-BE49-F238E27FC236}">
                <a16:creationId xmlns:a16="http://schemas.microsoft.com/office/drawing/2014/main" id="{EC9FFDC9-B82C-C4D0-0DE8-F4FABA260E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29" b="2605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3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828800"/>
            <a:ext cx="7021513" cy="1600200"/>
          </a:xfrm>
        </p:spPr>
        <p:txBody>
          <a:bodyPr>
            <a:noAutofit/>
          </a:bodyPr>
          <a:lstStyle/>
          <a:p>
            <a:pPr algn="l"/>
            <a:r>
              <a:rPr lang="fr-FR" sz="7200" b="1" dirty="0">
                <a:solidFill>
                  <a:srgbClr val="FFFF00"/>
                </a:solidFill>
              </a:rPr>
              <a:t>MARC 1 v 35 - 45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75CC9F-5829-E9F5-428E-A4BD5091C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Autofit/>
          </a:bodyPr>
          <a:lstStyle/>
          <a:p>
            <a:pPr algn="l"/>
            <a:r>
              <a:rPr lang="fr-FR" sz="7200" i="1" dirty="0">
                <a:solidFill>
                  <a:srgbClr val="FFFF00"/>
                </a:solidFill>
              </a:rPr>
              <a:t>Un Roi différent</a:t>
            </a:r>
          </a:p>
        </p:txBody>
      </p:sp>
    </p:spTree>
    <p:extLst>
      <p:ext uri="{BB962C8B-B14F-4D97-AF65-F5344CB8AC3E}">
        <p14:creationId xmlns:p14="http://schemas.microsoft.com/office/powerpoint/2010/main" val="5542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8902" y="786991"/>
            <a:ext cx="7592420" cy="3529259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Rappel :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Roi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possédant toute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autorité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3266839" y="3993085"/>
            <a:ext cx="643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les hommes</a:t>
            </a:r>
          </a:p>
        </p:txBody>
      </p:sp>
    </p:spTree>
    <p:extLst>
      <p:ext uri="{BB962C8B-B14F-4D97-AF65-F5344CB8AC3E}">
        <p14:creationId xmlns:p14="http://schemas.microsoft.com/office/powerpoint/2010/main" val="288916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97" y="463826"/>
            <a:ext cx="8003238" cy="3529259"/>
          </a:xfrm>
        </p:spPr>
        <p:txBody>
          <a:bodyPr>
            <a:normAutofit fontScale="90000"/>
          </a:bodyPr>
          <a:lstStyle/>
          <a:p>
            <a:pPr algn="l"/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Rappel :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Roi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possédant toute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autorité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3266839" y="3993085"/>
            <a:ext cx="6433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fr-F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son enseignement</a:t>
            </a:r>
          </a:p>
          <a:p>
            <a:endParaRPr lang="fr-F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97" y="463826"/>
            <a:ext cx="7459899" cy="3529259"/>
          </a:xfrm>
        </p:spPr>
        <p:txBody>
          <a:bodyPr>
            <a:normAutofit fontScale="90000"/>
          </a:bodyPr>
          <a:lstStyle/>
          <a:p>
            <a:pPr algn="l"/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Rappel :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Roi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possédant toute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autorité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3280091" y="3429000"/>
            <a:ext cx="6433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3"/>
            </a:pPr>
            <a:r>
              <a:rPr lang="fr-F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les puissances démoniaques</a:t>
            </a:r>
          </a:p>
          <a:p>
            <a:endParaRPr lang="fr-F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0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97" y="463826"/>
            <a:ext cx="7459899" cy="3529259"/>
          </a:xfrm>
        </p:spPr>
        <p:txBody>
          <a:bodyPr>
            <a:normAutofit fontScale="90000"/>
          </a:bodyPr>
          <a:lstStyle/>
          <a:p>
            <a:pPr algn="l"/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Rappel :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Roi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possédant toute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autorité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3386109" y="4205119"/>
            <a:ext cx="6433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fr-F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les maladies</a:t>
            </a:r>
          </a:p>
        </p:txBody>
      </p:sp>
    </p:spTree>
    <p:extLst>
      <p:ext uri="{BB962C8B-B14F-4D97-AF65-F5344CB8AC3E}">
        <p14:creationId xmlns:p14="http://schemas.microsoft.com/office/powerpoint/2010/main" val="336025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0936" y="225287"/>
            <a:ext cx="7051589" cy="3508721"/>
          </a:xfrm>
        </p:spPr>
        <p:txBody>
          <a:bodyPr>
            <a:normAutofit fontScale="90000"/>
          </a:bodyPr>
          <a:lstStyle/>
          <a:p>
            <a:pPr algn="l"/>
            <a:r>
              <a:rPr lang="fr-FR" sz="53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Rappel :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Roi annonçant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1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D744-3F9E-A38E-F0CC-F8E1D615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0936" y="225287"/>
            <a:ext cx="7051589" cy="3508721"/>
          </a:xfrm>
        </p:spPr>
        <p:txBody>
          <a:bodyPr>
            <a:normAutofit fontScale="90000"/>
          </a:bodyPr>
          <a:lstStyle/>
          <a:p>
            <a:pPr algn="l"/>
            <a:r>
              <a:rPr lang="fr-FR" sz="53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Rappel :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Jésus,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Roi annonçant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228B2A-8867-00BC-D753-2C314AE427F2}"/>
              </a:ext>
            </a:extLst>
          </p:cNvPr>
          <p:cNvSpPr txBox="1"/>
          <p:nvPr/>
        </p:nvSpPr>
        <p:spPr>
          <a:xfrm>
            <a:off x="2078800" y="3734008"/>
            <a:ext cx="8913341" cy="2468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 1 v 13 – 14 :</a:t>
            </a:r>
            <a:endParaRPr lang="fr-FR" sz="2800" kern="1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Après que Jean eut été livré, Jésus alla dans la Galilée, prêchant l'Evangile de Dieu.  Il disait : Le temps est accompli, et le royaume de Dieu est proche. Repentez-vous, et croyez à la bonne nouvelle. »</a:t>
            </a:r>
          </a:p>
        </p:txBody>
      </p:sp>
    </p:spTree>
    <p:extLst>
      <p:ext uri="{BB962C8B-B14F-4D97-AF65-F5344CB8AC3E}">
        <p14:creationId xmlns:p14="http://schemas.microsoft.com/office/powerpoint/2010/main" val="125142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6667E1C2-4F90-19CC-749B-6A06AE7005B1}"/>
              </a:ext>
            </a:extLst>
          </p:cNvPr>
          <p:cNvSpPr txBox="1">
            <a:spLocks/>
          </p:cNvSpPr>
          <p:nvPr/>
        </p:nvSpPr>
        <p:spPr>
          <a:xfrm>
            <a:off x="2219738" y="362674"/>
            <a:ext cx="8461513" cy="35087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Jésus ...</a:t>
            </a: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53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avec un objectif précis </a:t>
            </a:r>
            <a:r>
              <a:rPr lang="fr-FR" sz="5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13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427</Words>
  <Application>Microsoft Office PowerPoint</Application>
  <PresentationFormat>Grand écran</PresentationFormat>
  <Paragraphs>40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Thème Office</vt:lpstr>
      <vt:lpstr>Évangile selon Marc</vt:lpstr>
      <vt:lpstr>MARC 1 v 35 - 45</vt:lpstr>
      <vt:lpstr> Rappel :  Jésus, un Roi possédant toute autorité : </vt:lpstr>
      <vt:lpstr> Rappel :  Jésus, un Roi possédant toute autorité : </vt:lpstr>
      <vt:lpstr> Rappel :  Jésus, un Roi possédant toute autorité : </vt:lpstr>
      <vt:lpstr> Rappel :  Jésus, un Roi possédant toute autorité : </vt:lpstr>
      <vt:lpstr>Rappel :  Jésus, un Roi annonçant un message : </vt:lpstr>
      <vt:lpstr>Rappel :  Jésus, un Roi annonçant un message : </vt:lpstr>
      <vt:lpstr>Présentation PowerPoint</vt:lpstr>
      <vt:lpstr>Présentation PowerPoint</vt:lpstr>
      <vt:lpstr>Jésus, un Roi avec un objectif précis :</vt:lpstr>
      <vt:lpstr>Jésus... un Roi pur, qui purifie l’impur :</vt:lpstr>
      <vt:lpstr> Jésus... un Roi pur, qui purifie l’impur :</vt:lpstr>
      <vt:lpstr>Jésus, un Roi pur qui purifie l’impur :</vt:lpstr>
      <vt:lpstr>Jésus, un Roi serviteur, qui atteint son objectif :</vt:lpstr>
      <vt:lpstr>MARC 1 v 35 -45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Evangile selon Marc</dc:title>
  <dc:creator>Matthieu MAUGUÉ</dc:creator>
  <cp:lastModifiedBy>MCM ARSO</cp:lastModifiedBy>
  <cp:revision>10</cp:revision>
  <dcterms:created xsi:type="dcterms:W3CDTF">2023-09-26T19:11:02Z</dcterms:created>
  <dcterms:modified xsi:type="dcterms:W3CDTF">2023-09-29T09:48:57Z</dcterms:modified>
</cp:coreProperties>
</file>