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09" r:id="rId3"/>
    <p:sldId id="286" r:id="rId4"/>
    <p:sldId id="288" r:id="rId5"/>
    <p:sldId id="289" r:id="rId6"/>
    <p:sldId id="290" r:id="rId7"/>
    <p:sldId id="291" r:id="rId8"/>
    <p:sldId id="29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54"/>
    <p:restoredTop sz="94678"/>
  </p:normalViewPr>
  <p:slideViewPr>
    <p:cSldViewPr snapToGrid="0">
      <p:cViewPr varScale="1">
        <p:scale>
          <a:sx n="134" d="100"/>
          <a:sy n="134" d="100"/>
        </p:scale>
        <p:origin x="18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>
            <a:lvl1pPr algn="ctr" defTabSz="309563">
              <a:lnSpc>
                <a:spcPct val="100000"/>
              </a:lnSpc>
              <a:defRPr sz="4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8572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1714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25717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3429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5"/>
            <a:ext cx="169964" cy="176213"/>
          </a:xfrm>
          <a:prstGeom prst="rect">
            <a:avLst/>
          </a:prstGeom>
        </p:spPr>
        <p:txBody>
          <a:bodyPr anchor="t"/>
          <a:lstStyle>
            <a:lvl1pPr defTabSz="309563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388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9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79AC-0E66-DA46-A70B-5F9A10E32859}" type="datetimeFigureOut">
              <a:rPr lang="fr-FR" smtClean="0"/>
              <a:t>03/09/2023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5A50B-7563-EA9F-105A-7AB3F1C4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EFFF16-E840-DE5B-9B50-C1EEADCC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13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C54070-DDBD-17BE-968C-16BC65ED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39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9C0525C-D126-653D-1738-70999285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27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B7CEF7A-67C3-867A-C7F8-8FDD916D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074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0AD41D-04BB-F458-ECF3-F6471440C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60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2D90EB-A0B5-4FB0-38A6-5BFABDFF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82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9734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</TotalTime>
  <Words>0</Words>
  <Application>Microsoft Macintosh PowerPoint</Application>
  <PresentationFormat>Affichage à l'écran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JosueL</dc:creator>
  <cp:lastModifiedBy>JosueL</cp:lastModifiedBy>
  <cp:revision>3</cp:revision>
  <dcterms:created xsi:type="dcterms:W3CDTF">2023-08-20T05:40:30Z</dcterms:created>
  <dcterms:modified xsi:type="dcterms:W3CDTF">2023-09-03T06:03:05Z</dcterms:modified>
</cp:coreProperties>
</file>