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09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7" r:id="rId18"/>
    <p:sldId id="325" r:id="rId19"/>
    <p:sldId id="326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29"/>
    <p:restoredTop sz="94669"/>
  </p:normalViewPr>
  <p:slideViewPr>
    <p:cSldViewPr snapToGrid="0">
      <p:cViewPr varScale="1">
        <p:scale>
          <a:sx n="101" d="100"/>
          <a:sy n="101" d="100"/>
        </p:scale>
        <p:origin x="216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80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2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0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e du titre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>
            <a:lvl1pPr algn="ctr" defTabSz="309563">
              <a:lnSpc>
                <a:spcPct val="100000"/>
              </a:lnSpc>
              <a:defRPr sz="4200" b="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85725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17145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257175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34290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84637" y="4905375"/>
            <a:ext cx="169964" cy="176213"/>
          </a:xfrm>
          <a:prstGeom prst="rect">
            <a:avLst/>
          </a:prstGeom>
        </p:spPr>
        <p:txBody>
          <a:bodyPr anchor="t"/>
          <a:lstStyle>
            <a:lvl1pPr defTabSz="309563">
              <a:defRPr sz="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3883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58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5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31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7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20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59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79AC-0E66-DA46-A70B-5F9A10E32859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E5A50B-7563-EA9F-105A-7AB3F1C4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B1130A-E3A7-C177-E301-233B4FC8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749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3EBE1CA-6788-9E4A-0402-51A92F5A4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88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F2EAFB-0371-C047-482E-C461D4869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563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933265-EEF5-53DE-5E0B-B3BC0A8F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707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FBBDC6-301D-60C8-2BA8-FC26EC556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026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F5EFA6-1FFA-BB1F-C884-915EA3A8E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9616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C1D4E1-DEB6-D859-935A-A89D8D37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5932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763AB7-BDE1-E1F7-1C6E-3DDB74C82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136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58B9D5-6106-5E46-06F5-F64E997A2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5455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0306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E853B2-D930-342B-8244-4F30F17A0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138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D5F791-BB92-5927-F9A9-86D46BCD4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867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A99BBD-CB9B-3E2C-66F8-74C5C0B8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025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BF91AE-B26D-8B31-4899-CB0B3EA9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14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A564FB-6ED9-C4DD-51B3-525D67D4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075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763AB7-BDE1-E1F7-1C6E-3DDB74C82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288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00ACD0-A693-8B9E-52B5-915208642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88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3132DF-D606-F0B0-D4A7-22ADD6DC5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937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125</TotalTime>
  <Words>0</Words>
  <Application>Microsoft Macintosh PowerPoint</Application>
  <PresentationFormat>Affichage à l'écran (16:9)</PresentationFormat>
  <Paragraphs>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Helvetica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JosueL</dc:creator>
  <cp:lastModifiedBy>JosueL</cp:lastModifiedBy>
  <cp:revision>10</cp:revision>
  <cp:lastPrinted>2023-09-24T06:58:13Z</cp:lastPrinted>
  <dcterms:created xsi:type="dcterms:W3CDTF">2023-08-20T05:40:30Z</dcterms:created>
  <dcterms:modified xsi:type="dcterms:W3CDTF">2023-09-24T06:58:19Z</dcterms:modified>
</cp:coreProperties>
</file>