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309" r:id="rId3"/>
    <p:sldId id="310" r:id="rId4"/>
    <p:sldId id="311" r:id="rId5"/>
    <p:sldId id="312" r:id="rId6"/>
    <p:sldId id="313" r:id="rId7"/>
    <p:sldId id="314" r:id="rId8"/>
    <p:sldId id="315" r:id="rId9"/>
    <p:sldId id="342" r:id="rId10"/>
    <p:sldId id="316" r:id="rId11"/>
    <p:sldId id="317" r:id="rId12"/>
    <p:sldId id="343" r:id="rId13"/>
    <p:sldId id="318" r:id="rId14"/>
    <p:sldId id="319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702"/>
  </p:normalViewPr>
  <p:slideViewPr>
    <p:cSldViewPr snapToGrid="0">
      <p:cViewPr varScale="1">
        <p:scale>
          <a:sx n="125" d="100"/>
          <a:sy n="125" d="100"/>
        </p:scale>
        <p:origin x="160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080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221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204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e du titre"/>
          <p:cNvSpPr txBox="1">
            <a:spLocks noGrp="1"/>
          </p:cNvSpPr>
          <p:nvPr>
            <p:ph type="title"/>
          </p:nvPr>
        </p:nvSpPr>
        <p:spPr>
          <a:xfrm>
            <a:off x="666750" y="862013"/>
            <a:ext cx="7810500" cy="1743075"/>
          </a:xfrm>
          <a:prstGeom prst="rect">
            <a:avLst/>
          </a:prstGeom>
        </p:spPr>
        <p:txBody>
          <a:bodyPr anchor="b"/>
          <a:lstStyle>
            <a:lvl1pPr algn="ctr" defTabSz="309563">
              <a:lnSpc>
                <a:spcPct val="100000"/>
              </a:lnSpc>
              <a:defRPr sz="4200" b="0" spc="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Texte du titre</a:t>
            </a:r>
          </a:p>
        </p:txBody>
      </p:sp>
      <p:sp>
        <p:nvSpPr>
          <p:cNvPr id="15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666750" y="2652712"/>
            <a:ext cx="7810500" cy="595313"/>
          </a:xfrm>
          <a:prstGeom prst="rect">
            <a:avLst/>
          </a:prstGeom>
        </p:spPr>
        <p:txBody>
          <a:bodyPr/>
          <a:lstStyle>
            <a:lvl1pPr marL="0" indent="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85725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17145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257175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342900" algn="ctr" defTabSz="309563">
              <a:lnSpc>
                <a:spcPct val="100000"/>
              </a:lnSpc>
              <a:spcBef>
                <a:spcPts val="0"/>
              </a:spcBef>
              <a:buSzTx/>
              <a:buNone/>
              <a:defRPr sz="165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51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84637" y="4905375"/>
            <a:ext cx="169964" cy="176213"/>
          </a:xfrm>
          <a:prstGeom prst="rect">
            <a:avLst/>
          </a:prstGeom>
        </p:spPr>
        <p:txBody>
          <a:bodyPr anchor="t"/>
          <a:lstStyle>
            <a:lvl1pPr defTabSz="309563">
              <a:defRPr sz="9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438839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580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06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457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9314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5116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77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20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8591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279AC-0E66-DA46-A70B-5F9A10E32859}" type="datetimeFigureOut">
              <a:rPr lang="fr-FR" smtClean="0"/>
              <a:t>17/09/2023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8629A-100D-BB43-ABB4-AC9A5A2517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88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FE5A50B-7563-EA9F-105A-7AB3F1C42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ED91510-1D22-1212-62A2-72E1FB86B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8011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009F5EF-3CF3-3331-1C16-E656F7B16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6250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DE4AC8-D6B2-4E47-489E-C8CB758C0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8552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C12326E-DDF1-C2AE-971B-911F7935E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7778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894A109-2169-B59E-E6F5-E174EFDAA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5704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44BE124-0B54-C8B7-3E3F-D53CBF80D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407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B919229-8B6A-004C-30D4-7BCEDD81F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7065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C2B826A-FA87-2BB0-B932-DE12838A9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445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4F33FDA-E7F8-4639-A537-A3F04735F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59694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F331703-0AA6-EF8D-CBEB-00901ED4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2304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FCAC2FB6-0EAF-ABA5-E077-1235F7FA8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1383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AD91D33-9D78-D944-FB8B-973C8521C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543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FB03AF-2F09-A0A3-B9D2-1DED3A6BA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07906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1B104B-A5EB-E5D4-20BF-E64CA0A89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36414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711A5A4-1A9D-2D32-E647-D1864E3B6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37311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CE2C05A-C345-DD5D-D403-E16D6E173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3214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E576AA-1FF7-F735-B547-F1CD3653F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1790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5CF979-F816-D3D7-9DC9-62FFB2711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5514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8E8132F-1287-B913-EC19-C3FDA1FB0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9501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29FF6F-70CE-CC2A-1786-397663B21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29054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9307A6A-A372-5001-5EB8-45A3F0A85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9883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590D6BD-5273-4695-0231-BA41C3F57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414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0FCE19C-168E-E1D3-FB39-2030412F4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7723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20EE85B-90D1-12BE-597C-AD734E50A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07325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4B7BA0-B09F-921C-D54F-F50C9FDF4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208022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F9E9F1D-00C1-85FF-D073-A688B3590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855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0E307EC-48FA-063B-7772-E5B2EB9FA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75303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04663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A6831FB-7CED-F7EC-7CB8-2AA3B7743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2585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A32214-7078-DBEB-576D-8F08A6CB6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52046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D22DFAFE-346F-8B02-EE66-FF2382A58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576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E478AE-80F5-DCBD-CC6C-86131A177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338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08202A0-F693-62E6-5692-46DF56196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710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BA32214-7078-DBEB-576D-8F08A6CB6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49295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104</TotalTime>
  <Words>0</Words>
  <Application>Microsoft Macintosh PowerPoint</Application>
  <PresentationFormat>Affichage à l'écran (16:9)</PresentationFormat>
  <Paragraphs>0</Paragraphs>
  <Slides>35</Slides>
  <Notes>0</Notes>
  <HiddenSlides>2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0" baseType="lpstr">
      <vt:lpstr>Arial</vt:lpstr>
      <vt:lpstr>Calibri</vt:lpstr>
      <vt:lpstr>Calibri Light</vt:lpstr>
      <vt:lpstr>Helvetica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JosueL</dc:creator>
  <cp:lastModifiedBy>JosueL</cp:lastModifiedBy>
  <cp:revision>7</cp:revision>
  <dcterms:created xsi:type="dcterms:W3CDTF">2023-08-20T05:40:30Z</dcterms:created>
  <dcterms:modified xsi:type="dcterms:W3CDTF">2023-09-17T06:51:01Z</dcterms:modified>
</cp:coreProperties>
</file>