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7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19150D3-F427-4BBC-43AA-13AFBD8790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8734AE0-7A02-2296-854D-5D3496E68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1C5D5E8-960D-7BBA-1C5F-72C63CAAF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37A2FB7-9171-4CFB-C9C2-46A8B5B665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4EB0BF-1C4F-5942-005A-AF58BA4FE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06181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18E1F8-1C3A-5B9C-71C1-52AC56D70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5C3A7B8-771F-1609-EBD9-DAB463B843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31A982-5092-0689-78FF-90DF36C20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097B12C-F025-5592-7626-95974C1F9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B7528E8-5D41-10B5-9C42-F9E5A75AB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1469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CB82D595-451E-0E8C-A949-CF8C190702C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B0C5155-35AD-A1FB-5DD4-9EA19C2090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D2B18B8-72EF-4301-7B74-72304058D9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7D45EF4-6BCA-E69A-AD59-6E5A7B82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E2E948-F944-95E6-35B8-BF89BDBE06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9777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409B1-CC13-2D0B-32F7-9B1D46B763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3C0BCDB-22ED-4817-D64C-CEEBCCA176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19B0FAC-EA2E-4166-CAE5-F3BA3F55F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5661F5C-427C-79FE-63F1-1674126BB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F368846-8279-A1C5-91B0-916F04FF7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535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FDD9F5-DAE6-F5DE-87CD-5A9619D9A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736055D-B055-7FF4-7CCA-C43F3E4976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A33C9AB-B6B3-00F8-BE45-B754A16079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7F2251-F065-2D21-4342-B121372B1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A64D4D-87E7-5BB0-A0C6-4FF2602E16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6114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7271B4E-4BF0-06C9-8F5C-A72C2EF5F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2848D3-EA52-CB87-69DF-DC23B6726E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694FB90-41E8-64DE-432C-23E4770B1F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3B5E77B-7C54-A767-A740-E233591E8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784056-A674-DFF9-35E9-ED947C100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307A316-B7B6-4681-0427-6F0A598F9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5759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922B7DE-9D93-F390-49BA-258DB04C1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BEDCCE8-D7CF-BDF9-B75A-A61DFC1BDE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BE962EE-1CE9-46CA-97BD-D84680357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72917D82-975D-2E96-2112-DB66E1D84D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EF4B4B37-A650-D15E-32C4-53EDFF6C7A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CE91B966-2722-3DC2-3897-B09316E59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2CE0558-BCB4-BA7A-0DE4-AB7021E93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0CFAA59F-D260-46FD-C689-23049740B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068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2C10C8A-381F-7A11-7F1B-71B92C7AE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C740B91-A19B-D75A-5547-EFEBE3484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C8203D9-13E7-0892-B0EE-7EE80C1BF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9553A5B-F324-3442-BB60-37DF148FA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66354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4CBD7A9-4ACD-9C24-5501-F594AFBA0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D8C0300C-36E2-34B5-3E18-A8DA6336B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97B698B-662A-96A3-ADB3-787CA223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1017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31A947-4E66-85A9-3A25-181BEA66D2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DE560A-2997-1761-4F79-C07B179A4E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5A1FB89-C608-8537-548A-44A8AB92EE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C5E2623-2241-C8CB-ADEA-2FC3C1B35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B3D51A6-E48A-7021-3865-2E59B643A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F4CC4C-BF38-3EC1-9D23-94B504634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2277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20EBA8-FFFC-DA0E-B7B4-BFB8AEB292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B6840D23-4CC5-3372-B1A0-FB05D8D6F3E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52F4712-B406-93AB-C94A-DF45177D67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62BC3E3-000B-DDAA-49A2-4B9932264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31DC76D-01F4-0F8D-BE80-83679AFE3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E694045-68DB-41BF-C1DA-5F2823E18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5365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6AFB2250-7EE3-F67A-D7FF-DECE2922F0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9582322-CA06-D104-414F-E8DE9C61BC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8E8EF6-7EE4-6FDC-AF12-83B0A8CA5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32B22-CE79-470B-A046-E6ADC8429471}" type="datetimeFigureOut">
              <a:rPr lang="fr-FR" smtClean="0"/>
              <a:t>09/07/2023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52AA76A-E09C-AD1F-1830-BE132D80A3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D003904-A40B-6475-F0B3-17D16B6817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684FC-161A-4530-9300-118A87F7C0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65092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00907" y="2548609"/>
            <a:ext cx="9144000" cy="1301262"/>
          </a:xfrm>
        </p:spPr>
        <p:txBody>
          <a:bodyPr>
            <a:noAutofit/>
          </a:bodyPr>
          <a:lstStyle/>
          <a:p>
            <a:r>
              <a:rPr lang="fr-FR" sz="8800" b="1" dirty="0">
                <a:solidFill>
                  <a:srgbClr val="FFFF00"/>
                </a:solidFill>
              </a:rPr>
              <a:t>***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094338"/>
            <a:ext cx="9144000" cy="1655762"/>
          </a:xfrm>
        </p:spPr>
        <p:txBody>
          <a:bodyPr>
            <a:normAutofit/>
          </a:bodyPr>
          <a:lstStyle/>
          <a:p>
            <a:endParaRPr lang="fr-F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1090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6815"/>
            <a:ext cx="9144000" cy="545123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FF00"/>
                </a:solidFill>
              </a:rPr>
              <a:t>DIEU QUI RÉVÈLE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07" y="2514599"/>
            <a:ext cx="9144000" cy="3210339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Daniel, homme de Dieu (v. 2 - 3)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Daniel, dans le combat (v. 2 – 3)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Daniel, dans la révélation (v. 7-9 / 15 -17)</a:t>
            </a:r>
          </a:p>
          <a:p>
            <a:pPr marL="514350" indent="-514350">
              <a:buFont typeface="+mj-lt"/>
              <a:buAutoNum type="arabicPeriod"/>
            </a:pPr>
            <a:endParaRPr lang="fr-FR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4000" dirty="0">
                <a:solidFill>
                  <a:srgbClr val="FFFF00"/>
                </a:solidFill>
              </a:rPr>
              <a:t>Daniel et la révélation (v. 1 / 14)</a:t>
            </a:r>
          </a:p>
        </p:txBody>
      </p:sp>
    </p:spTree>
    <p:extLst>
      <p:ext uri="{BB962C8B-B14F-4D97-AF65-F5344CB8AC3E}">
        <p14:creationId xmlns:p14="http://schemas.microsoft.com/office/powerpoint/2010/main" val="41945979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82615" y="278297"/>
            <a:ext cx="9144000" cy="1163642"/>
          </a:xfrm>
        </p:spPr>
        <p:txBody>
          <a:bodyPr>
            <a:noAutofit/>
          </a:bodyPr>
          <a:lstStyle/>
          <a:p>
            <a:r>
              <a:rPr lang="fr-FR" b="1" dirty="0">
                <a:solidFill>
                  <a:srgbClr val="FFFF00"/>
                </a:solidFill>
              </a:rPr>
              <a:t>DIEU QUI RÉVÈLE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10661" y="1905763"/>
            <a:ext cx="11570677" cy="4176985"/>
          </a:xfrm>
        </p:spPr>
        <p:txBody>
          <a:bodyPr>
            <a:normAutofit fontScale="77500" lnSpcReduction="20000"/>
          </a:bodyPr>
          <a:lstStyle/>
          <a:p>
            <a:r>
              <a:rPr lang="fr-FR" sz="4800" u="sng" dirty="0">
                <a:solidFill>
                  <a:schemeClr val="bg1"/>
                </a:solidFill>
              </a:rPr>
              <a:t>Conclusion</a:t>
            </a:r>
          </a:p>
          <a:p>
            <a:endParaRPr lang="fr-FR" sz="4800" u="sng" dirty="0">
              <a:solidFill>
                <a:schemeClr val="bg1"/>
              </a:solidFill>
            </a:endParaRPr>
          </a:p>
          <a:p>
            <a:r>
              <a:rPr lang="fr-FR" sz="4100" dirty="0">
                <a:solidFill>
                  <a:schemeClr val="bg1"/>
                </a:solidFill>
              </a:rPr>
              <a:t>Soyons remplis d’espérance car Dieu révèle </a:t>
            </a:r>
            <a:r>
              <a:rPr lang="fr-FR" sz="4100" b="1" u="sng" dirty="0">
                <a:solidFill>
                  <a:schemeClr val="bg1"/>
                </a:solidFill>
              </a:rPr>
              <a:t>son amour.</a:t>
            </a:r>
          </a:p>
          <a:p>
            <a:endParaRPr lang="fr-FR" sz="4600" b="1" u="sng" dirty="0">
              <a:solidFill>
                <a:schemeClr val="bg1"/>
              </a:solidFill>
            </a:endParaRPr>
          </a:p>
          <a:p>
            <a:pPr algn="l"/>
            <a:r>
              <a:rPr lang="fr-FR" sz="3900" u="sng" dirty="0">
                <a:solidFill>
                  <a:srgbClr val="FFFF00"/>
                </a:solidFill>
              </a:rPr>
              <a:t>Romains 5 v 5:</a:t>
            </a:r>
          </a:p>
          <a:p>
            <a:pPr algn="just">
              <a:lnSpc>
                <a:spcPct val="170000"/>
              </a:lnSpc>
            </a:pPr>
            <a:r>
              <a:rPr lang="fr-FR" sz="4000" dirty="0">
                <a:solidFill>
                  <a:srgbClr val="FFFF00"/>
                </a:solidFill>
              </a:rPr>
              <a:t>« </a:t>
            </a:r>
            <a:r>
              <a:rPr lang="fr-FR" sz="4000" b="0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 </a:t>
            </a:r>
            <a:r>
              <a:rPr lang="fr-FR" sz="3900" b="0" i="0" dirty="0">
                <a:solidFill>
                  <a:srgbClr val="FFFF00"/>
                </a:solidFill>
                <a:effectLst/>
                <a:latin typeface="Helvetica" panose="020B0604020202020204" pitchFamily="34" charset="0"/>
              </a:rPr>
              <a:t>Or, notre espérance ne risque pas d'être déçue, car Dieu a versé son amour dans nos cœurs par l'Esprit Saint qu'il nous a donné. »</a:t>
            </a:r>
            <a:endParaRPr lang="fr-FR" sz="39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737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6815"/>
            <a:ext cx="9144000" cy="1301262"/>
          </a:xfrm>
        </p:spPr>
        <p:txBody>
          <a:bodyPr>
            <a:noAutofit/>
          </a:bodyPr>
          <a:lstStyle/>
          <a:p>
            <a:r>
              <a:rPr lang="fr-FR" sz="8800" b="1" dirty="0">
                <a:solidFill>
                  <a:srgbClr val="FFFF00"/>
                </a:solidFill>
              </a:rPr>
              <a:t>DIEU QUI RÉVÈLE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07" y="3021990"/>
            <a:ext cx="9144000" cy="1655762"/>
          </a:xfrm>
        </p:spPr>
        <p:txBody>
          <a:bodyPr>
            <a:normAutofit/>
          </a:bodyPr>
          <a:lstStyle/>
          <a:p>
            <a:r>
              <a:rPr lang="fr-FR" sz="5400" dirty="0">
                <a:solidFill>
                  <a:schemeClr val="bg1"/>
                </a:solidFill>
              </a:rPr>
              <a:t>DANIEL 10</a:t>
            </a:r>
          </a:p>
        </p:txBody>
      </p:sp>
    </p:spTree>
    <p:extLst>
      <p:ext uri="{BB962C8B-B14F-4D97-AF65-F5344CB8AC3E}">
        <p14:creationId xmlns:p14="http://schemas.microsoft.com/office/powerpoint/2010/main" val="1485329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6815"/>
            <a:ext cx="9144000" cy="545123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FF00"/>
                </a:solidFill>
              </a:rPr>
              <a:t>DIEU QUI RÉVÈLE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07" y="3021990"/>
            <a:ext cx="9144000" cy="16557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4000" dirty="0">
                <a:solidFill>
                  <a:srgbClr val="FFFF00"/>
                </a:solidFill>
              </a:rPr>
              <a:t>Dieu entend ( v. 12)</a:t>
            </a:r>
          </a:p>
        </p:txBody>
      </p:sp>
    </p:spTree>
    <p:extLst>
      <p:ext uri="{BB962C8B-B14F-4D97-AF65-F5344CB8AC3E}">
        <p14:creationId xmlns:p14="http://schemas.microsoft.com/office/powerpoint/2010/main" val="3679738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6815"/>
            <a:ext cx="9144000" cy="545123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FF00"/>
                </a:solidFill>
              </a:rPr>
              <a:t>DIEU QUI RÉVÈLE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07" y="3021990"/>
            <a:ext cx="9144000" cy="165576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Dieu entend ( v. 12)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dirty="0">
                <a:solidFill>
                  <a:srgbClr val="FFFF00"/>
                </a:solidFill>
              </a:rPr>
              <a:t>Dieu envoie ( v. 4-6)</a:t>
            </a:r>
          </a:p>
        </p:txBody>
      </p:sp>
    </p:spTree>
    <p:extLst>
      <p:ext uri="{BB962C8B-B14F-4D97-AF65-F5344CB8AC3E}">
        <p14:creationId xmlns:p14="http://schemas.microsoft.com/office/powerpoint/2010/main" val="195250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6815"/>
            <a:ext cx="9144000" cy="545123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FF00"/>
                </a:solidFill>
              </a:rPr>
              <a:t>DIEU QUI RÉVÈLE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07" y="3021990"/>
            <a:ext cx="9144000" cy="16557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Dieu entend ( v. 12)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Dieu envoie ( v. 4-6)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dirty="0">
                <a:solidFill>
                  <a:srgbClr val="FFFF00"/>
                </a:solidFill>
              </a:rPr>
              <a:t>Dieu combat (v. 13 / 20-21)</a:t>
            </a:r>
          </a:p>
        </p:txBody>
      </p:sp>
    </p:spTree>
    <p:extLst>
      <p:ext uri="{BB962C8B-B14F-4D97-AF65-F5344CB8AC3E}">
        <p14:creationId xmlns:p14="http://schemas.microsoft.com/office/powerpoint/2010/main" val="22113638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6815"/>
            <a:ext cx="9144000" cy="545123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FF00"/>
                </a:solidFill>
              </a:rPr>
              <a:t>DIEU QUI RÉVÈLE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07" y="2303585"/>
            <a:ext cx="9144000" cy="2374167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Dieu entend ( v. 12)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Dieu envoie ( v. 4-6)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Dieu combat (v. 13 / 20-21)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4000" dirty="0">
                <a:solidFill>
                  <a:srgbClr val="FFFF00"/>
                </a:solidFill>
              </a:rPr>
              <a:t>Dieu relève (v. 10-11 / 18)</a:t>
            </a:r>
          </a:p>
        </p:txBody>
      </p:sp>
    </p:spTree>
    <p:extLst>
      <p:ext uri="{BB962C8B-B14F-4D97-AF65-F5344CB8AC3E}">
        <p14:creationId xmlns:p14="http://schemas.microsoft.com/office/powerpoint/2010/main" val="19643235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6815"/>
            <a:ext cx="9144000" cy="545123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FF00"/>
                </a:solidFill>
              </a:rPr>
              <a:t>DIEU QUI RÉVÈLE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07" y="3021990"/>
            <a:ext cx="9144000" cy="216547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4000" dirty="0">
                <a:solidFill>
                  <a:srgbClr val="FFFF00"/>
                </a:solidFill>
              </a:rPr>
              <a:t>Daniel, homme de Dieu ( v. 2 - 3)</a:t>
            </a:r>
          </a:p>
        </p:txBody>
      </p:sp>
    </p:spTree>
    <p:extLst>
      <p:ext uri="{BB962C8B-B14F-4D97-AF65-F5344CB8AC3E}">
        <p14:creationId xmlns:p14="http://schemas.microsoft.com/office/powerpoint/2010/main" val="135912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6815"/>
            <a:ext cx="9144000" cy="545123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FF00"/>
                </a:solidFill>
              </a:rPr>
              <a:t>DIEU QUI RÉVÈLE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07" y="3021990"/>
            <a:ext cx="9144000" cy="1655762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Daniel, homme de Dieu ( v. 2 - 3)</a:t>
            </a:r>
          </a:p>
          <a:p>
            <a:endParaRPr lang="fr-FR" sz="3200" dirty="0">
              <a:solidFill>
                <a:schemeClr val="bg1"/>
              </a:solidFill>
            </a:endParaRPr>
          </a:p>
          <a:p>
            <a:pPr marL="742950" indent="-742950">
              <a:buFont typeface="+mj-lt"/>
              <a:buAutoNum type="arabicPeriod" startAt="2"/>
            </a:pPr>
            <a:r>
              <a:rPr lang="fr-FR" sz="4000" dirty="0">
                <a:solidFill>
                  <a:srgbClr val="FFFF00"/>
                </a:solidFill>
              </a:rPr>
              <a:t>Daniel, dans le combat ( v. 2 – 3)</a:t>
            </a:r>
          </a:p>
        </p:txBody>
      </p:sp>
    </p:spTree>
    <p:extLst>
      <p:ext uri="{BB962C8B-B14F-4D97-AF65-F5344CB8AC3E}">
        <p14:creationId xmlns:p14="http://schemas.microsoft.com/office/powerpoint/2010/main" val="1239437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3EEE6C3-4207-9A58-2F58-8FDC894E01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96815"/>
            <a:ext cx="9144000" cy="545123"/>
          </a:xfrm>
        </p:spPr>
        <p:txBody>
          <a:bodyPr>
            <a:noAutofit/>
          </a:bodyPr>
          <a:lstStyle/>
          <a:p>
            <a:r>
              <a:rPr lang="fr-FR" sz="4000" b="1" dirty="0">
                <a:solidFill>
                  <a:srgbClr val="FFFF00"/>
                </a:solidFill>
              </a:rPr>
              <a:t>DIEU QUI RÉVÈLE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F06807A-6907-CE2E-6AFF-9D9154F955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00907" y="3021990"/>
            <a:ext cx="9144000" cy="2278880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Daniel, homme de Dieu ( v. 2 - 3)</a:t>
            </a:r>
          </a:p>
          <a:p>
            <a:pPr marL="514350" indent="-514350">
              <a:buFont typeface="+mj-lt"/>
              <a:buAutoNum type="arabicPeriod"/>
            </a:pPr>
            <a:r>
              <a:rPr lang="fr-FR" sz="3200" dirty="0">
                <a:solidFill>
                  <a:schemeClr val="bg1"/>
                </a:solidFill>
              </a:rPr>
              <a:t>Daniel, dans le combat ( v. 2 – 3)</a:t>
            </a:r>
          </a:p>
          <a:p>
            <a:pPr marL="514350" indent="-514350">
              <a:buFont typeface="+mj-lt"/>
              <a:buAutoNum type="arabicPeriod"/>
            </a:pPr>
            <a:endParaRPr lang="fr-FR" sz="3200" dirty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r>
              <a:rPr lang="fr-FR" sz="4000" dirty="0">
                <a:solidFill>
                  <a:srgbClr val="FFFF00"/>
                </a:solidFill>
              </a:rPr>
              <a:t>Daniel, dans la révélation (v. 7-9 / 15 -17)</a:t>
            </a:r>
          </a:p>
        </p:txBody>
      </p:sp>
    </p:spTree>
    <p:extLst>
      <p:ext uri="{BB962C8B-B14F-4D97-AF65-F5344CB8AC3E}">
        <p14:creationId xmlns:p14="http://schemas.microsoft.com/office/powerpoint/2010/main" val="195303795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276</Words>
  <Application>Microsoft Office PowerPoint</Application>
  <PresentationFormat>Grand écran</PresentationFormat>
  <Paragraphs>41</Paragraphs>
  <Slides>11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Helvetica</vt:lpstr>
      <vt:lpstr>Thème Office</vt:lpstr>
      <vt:lpstr>***</vt:lpstr>
      <vt:lpstr>DIEU QUI RÉVÈLE</vt:lpstr>
      <vt:lpstr>DIEU QUI RÉVÈLE</vt:lpstr>
      <vt:lpstr>DIEU QUI RÉVÈLE</vt:lpstr>
      <vt:lpstr>DIEU QUI RÉVÈLE</vt:lpstr>
      <vt:lpstr>DIEU QUI RÉVÈLE</vt:lpstr>
      <vt:lpstr>DIEU QUI RÉVÈLE</vt:lpstr>
      <vt:lpstr>DIEU QUI RÉVÈLE</vt:lpstr>
      <vt:lpstr>DIEU QUI RÉVÈLE</vt:lpstr>
      <vt:lpstr>DIEU QUI RÉVÈLE</vt:lpstr>
      <vt:lpstr>DIEU QUI RÉVÈLE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***</dc:title>
  <dc:creator>Matthieu MAUGUÉ</dc:creator>
  <cp:lastModifiedBy>MCM ARSO</cp:lastModifiedBy>
  <cp:revision>5</cp:revision>
  <dcterms:created xsi:type="dcterms:W3CDTF">2023-07-08T20:55:48Z</dcterms:created>
  <dcterms:modified xsi:type="dcterms:W3CDTF">2023-07-09T07:26:15Z</dcterms:modified>
</cp:coreProperties>
</file>