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6600" dirty="0"/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530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</a:rPr>
              <a:t>Les 70 semaines prophétiques</a:t>
            </a:r>
          </a:p>
        </p:txBody>
      </p:sp>
    </p:spTree>
    <p:extLst>
      <p:ext uri="{BB962C8B-B14F-4D97-AF65-F5344CB8AC3E}">
        <p14:creationId xmlns:p14="http://schemas.microsoft.com/office/powerpoint/2010/main" val="254316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35967B-B4A5-419A-AA68-7D3D1318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154" y="2111303"/>
            <a:ext cx="5404077" cy="402431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793ADA-88A6-4ADE-AACD-9B2C5D3E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63" y="506186"/>
            <a:ext cx="6081926" cy="26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1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AF5D2A-3912-4893-BBE9-AA3F86F9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60" y="410854"/>
            <a:ext cx="11450216" cy="5776079"/>
          </a:xfrm>
        </p:spPr>
      </p:pic>
    </p:spTree>
    <p:extLst>
      <p:ext uri="{BB962C8B-B14F-4D97-AF65-F5344CB8AC3E}">
        <p14:creationId xmlns:p14="http://schemas.microsoft.com/office/powerpoint/2010/main" val="267803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C711D3-2748-43CA-B2F8-BF7F474F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4071"/>
            <a:ext cx="11429565" cy="608606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13ED39-DD1D-4BE8-B401-3BBB5678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62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r>
              <a:rPr lang="fr-FR" sz="2800" b="1" u="sng" dirty="0">
                <a:solidFill>
                  <a:schemeClr val="bg1"/>
                </a:solidFill>
              </a:rPr>
              <a:t>Mt 25 v 13:</a:t>
            </a:r>
            <a:r>
              <a:rPr lang="fr-FR" sz="6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fr-FR" dirty="0">
                <a:solidFill>
                  <a:srgbClr val="FFFF00"/>
                </a:solidFill>
              </a:rPr>
              <a:t>C’est pourquoi, ajouta Jésus, tenez-vous en éveil, car vous ne savez ni le jour, ni l'heure de ma venue. »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61A9E-91DB-4D97-B3A5-186C1AECB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Dieu Pardonne, Dieu rétablit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B7356-B12F-4A7A-984C-AC150147F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DANIEL 9</a:t>
            </a:r>
          </a:p>
        </p:txBody>
      </p:sp>
    </p:spTree>
    <p:extLst>
      <p:ext uri="{BB962C8B-B14F-4D97-AF65-F5344CB8AC3E}">
        <p14:creationId xmlns:p14="http://schemas.microsoft.com/office/powerpoint/2010/main" val="343016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1C0F0-2BE5-4BFE-A19A-AA213B0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3BEAA-B507-4A45-9130-706FD2B5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DANIEL, plongé dans les Ecritures </a:t>
            </a:r>
            <a:r>
              <a:rPr lang="fr-FR" sz="2400" dirty="0">
                <a:solidFill>
                  <a:schemeClr val="bg1"/>
                </a:solidFill>
              </a:rPr>
              <a:t>( v1)</a:t>
            </a:r>
          </a:p>
          <a:p>
            <a:pPr marL="0" indent="0">
              <a:buNone/>
            </a:pPr>
            <a:r>
              <a:rPr lang="fr-FR" sz="5400" dirty="0">
                <a:solidFill>
                  <a:schemeClr val="bg1"/>
                </a:solidFill>
              </a:rPr>
              <a:t>→ </a:t>
            </a:r>
            <a:r>
              <a:rPr lang="fr-FR" sz="4000" b="1" dirty="0">
                <a:solidFill>
                  <a:schemeClr val="bg1"/>
                </a:solidFill>
              </a:rPr>
              <a:t>importance de lire et de s’imprégner de la Parole</a:t>
            </a:r>
            <a:r>
              <a:rPr lang="fr-FR" sz="5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6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1C0F0-2BE5-4BFE-A19A-AA213B0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D3C5DD-D6A0-47E2-B7A1-BC7382DAA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26" y="558799"/>
            <a:ext cx="5825068" cy="327660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0DAD20-1D31-4FFE-9827-B75E34B05668}"/>
              </a:ext>
            </a:extLst>
          </p:cNvPr>
          <p:cNvSpPr txBox="1"/>
          <p:nvPr/>
        </p:nvSpPr>
        <p:spPr>
          <a:xfrm>
            <a:off x="358894" y="4207933"/>
            <a:ext cx="581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DANIEL étudie la lettre de Jérémie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F5B1979B-8C6E-4052-A836-8E7C53E5C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633" y="1993900"/>
            <a:ext cx="5317067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1C0F0-2BE5-4BFE-A19A-AA213B0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3BEAA-B507-4A45-9130-706FD2B5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5700" dirty="0">
                <a:solidFill>
                  <a:schemeClr val="bg1"/>
                </a:solidFill>
              </a:rPr>
              <a:t>DANIEL, un homme de prière et d’intercession. </a:t>
            </a:r>
            <a:r>
              <a:rPr lang="fr-FR" sz="5700" i="1" dirty="0">
                <a:solidFill>
                  <a:schemeClr val="bg1"/>
                </a:solidFill>
              </a:rPr>
              <a:t>(v 2 – 19)</a:t>
            </a:r>
          </a:p>
          <a:p>
            <a:pPr marL="0" indent="0">
              <a:buNone/>
            </a:pPr>
            <a:endParaRPr lang="fr-FR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→ importance de la prière avec discernement des temps et la sagesse.</a:t>
            </a:r>
          </a:p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→ Daniel connaît les temps de Dieu, et intercède en ce sens. </a:t>
            </a:r>
          </a:p>
          <a:p>
            <a:pPr marL="0" indent="0">
              <a:buNone/>
            </a:pPr>
            <a:endParaRPr lang="fr-FR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  ► Un exemple à suivre dans nos vies.	</a:t>
            </a:r>
          </a:p>
        </p:txBody>
      </p:sp>
    </p:spTree>
    <p:extLst>
      <p:ext uri="{BB962C8B-B14F-4D97-AF65-F5344CB8AC3E}">
        <p14:creationId xmlns:p14="http://schemas.microsoft.com/office/powerpoint/2010/main" val="40635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1C0F0-2BE5-4BFE-A19A-AA213B0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60FD7BC-72AD-4AFA-9EAD-756A20EEC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0871" y="2444220"/>
            <a:ext cx="5449590" cy="4024313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1615B9-0BBE-4A01-8973-7CAE6C67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9" y="165101"/>
            <a:ext cx="6728178" cy="3784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DD19389-7A5C-4374-BAB6-08A517C981F1}"/>
              </a:ext>
            </a:extLst>
          </p:cNvPr>
          <p:cNvSpPr txBox="1"/>
          <p:nvPr/>
        </p:nvSpPr>
        <p:spPr>
          <a:xfrm>
            <a:off x="808628" y="4234131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Daniel intercède pour son peuple</a:t>
            </a:r>
          </a:p>
        </p:txBody>
      </p:sp>
    </p:spTree>
    <p:extLst>
      <p:ext uri="{BB962C8B-B14F-4D97-AF65-F5344CB8AC3E}">
        <p14:creationId xmlns:p14="http://schemas.microsoft.com/office/powerpoint/2010/main" val="216513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solidFill>
                  <a:schemeClr val="bg1"/>
                </a:solidFill>
              </a:rPr>
              <a:t>DIEU REPOND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bg1"/>
                </a:solidFill>
              </a:rPr>
              <a:t>Daniel 9 v 22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FFFF00"/>
                </a:solidFill>
              </a:rPr>
              <a:t>« Il s'entretint avec moi et me donna des explications en me disant : Daniel, je suis venu maintenant pour t'éclairer. »</a:t>
            </a:r>
          </a:p>
          <a:p>
            <a:pPr marL="0" indent="0" algn="ctr">
              <a:buNone/>
            </a:pPr>
            <a:r>
              <a:rPr lang="fr-FR" sz="6600" dirty="0">
                <a:solidFill>
                  <a:schemeClr val="bg1"/>
                </a:solidFill>
              </a:rPr>
              <a:t>→ </a:t>
            </a:r>
            <a:r>
              <a:rPr lang="fr-FR" sz="4400" b="1" dirty="0">
                <a:solidFill>
                  <a:schemeClr val="bg1"/>
                </a:solidFill>
              </a:rPr>
              <a:t>Dieu ne nous laisse pas sans réponse indéfiniment</a:t>
            </a:r>
          </a:p>
        </p:txBody>
      </p:sp>
    </p:spTree>
    <p:extLst>
      <p:ext uri="{BB962C8B-B14F-4D97-AF65-F5344CB8AC3E}">
        <p14:creationId xmlns:p14="http://schemas.microsoft.com/office/powerpoint/2010/main" val="27531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1" y="764373"/>
            <a:ext cx="8610600" cy="129302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</a:rPr>
              <a:t>DIEU PARDONNE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bg1"/>
                </a:solidFill>
              </a:rPr>
              <a:t>Daniel 9 verset 23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FFFF00"/>
                </a:solidFill>
              </a:rPr>
              <a:t>« Dès que tu as commencé à prier, un message a été émis, et je suis venu pour te le communiquer, car tu es bien-aimé de Dieu. »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</a:rPr>
              <a:t>→ </a:t>
            </a:r>
            <a:r>
              <a:rPr lang="fr-FR" sz="4400" b="1" dirty="0">
                <a:solidFill>
                  <a:schemeClr val="bg1"/>
                </a:solidFill>
              </a:rPr>
              <a:t>Daniel est le bien-aimé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chemeClr val="bg1"/>
                </a:solidFill>
              </a:rPr>
              <a:t>Je ( tu es) suis le bien aimé </a:t>
            </a:r>
            <a:r>
              <a:rPr lang="fr-FR" sz="4400" b="1" dirty="0"/>
              <a:t>en Jésus</a:t>
            </a:r>
          </a:p>
        </p:txBody>
      </p:sp>
    </p:spTree>
    <p:extLst>
      <p:ext uri="{BB962C8B-B14F-4D97-AF65-F5344CB8AC3E}">
        <p14:creationId xmlns:p14="http://schemas.microsoft.com/office/powerpoint/2010/main" val="219936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863F6-8810-4B51-84A9-5F96C710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DANIEL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62C4-E357-469C-8188-3275E9C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chemeClr val="bg1"/>
                </a:solidFill>
              </a:rPr>
              <a:t>DIEU PROMET, RETABLIT</a:t>
            </a:r>
          </a:p>
          <a:p>
            <a:pPr lvl="1"/>
            <a:r>
              <a:rPr lang="fr-FR" sz="3800" dirty="0">
                <a:solidFill>
                  <a:schemeClr val="bg1"/>
                </a:solidFill>
              </a:rPr>
              <a:t>un retour en Israël, son peuple</a:t>
            </a:r>
          </a:p>
          <a:p>
            <a:pPr lvl="1"/>
            <a:r>
              <a:rPr lang="fr-FR" sz="3800" dirty="0">
                <a:solidFill>
                  <a:schemeClr val="bg1"/>
                </a:solidFill>
              </a:rPr>
              <a:t>Ville rebâtie, son temple</a:t>
            </a:r>
          </a:p>
          <a:p>
            <a:pPr marL="457200" lvl="1" indent="0">
              <a:buNone/>
            </a:pPr>
            <a:endParaRPr lang="fr-FR" sz="3800" dirty="0">
              <a:solidFill>
                <a:schemeClr val="bg1"/>
              </a:solidFill>
            </a:endParaRPr>
          </a:p>
          <a:p>
            <a:pPr lvl="1"/>
            <a:r>
              <a:rPr lang="fr-FR" sz="6400" b="1" u="sng" dirty="0">
                <a:solidFill>
                  <a:srgbClr val="FFFF00"/>
                </a:solidFill>
              </a:rPr>
              <a:t>Le Messie : Yéshoua</a:t>
            </a:r>
          </a:p>
        </p:txBody>
      </p:sp>
    </p:spTree>
    <p:extLst>
      <p:ext uri="{BB962C8B-B14F-4D97-AF65-F5344CB8AC3E}">
        <p14:creationId xmlns:p14="http://schemas.microsoft.com/office/powerpoint/2010/main" val="2977728438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105</TotalTime>
  <Words>270</Words>
  <Application>Microsoft Office PowerPoint</Application>
  <PresentationFormat>Grand écran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Traînée de condensation</vt:lpstr>
      <vt:lpstr>Présentation PowerPoint</vt:lpstr>
      <vt:lpstr>Dieu Pardonne, Dieu rétablit</vt:lpstr>
      <vt:lpstr>DANIEL 9</vt:lpstr>
      <vt:lpstr>DANIEL 9</vt:lpstr>
      <vt:lpstr>DANIEL 9</vt:lpstr>
      <vt:lpstr>DANIEL 9</vt:lpstr>
      <vt:lpstr>DANIEL 9</vt:lpstr>
      <vt:lpstr>DANIEL 9</vt:lpstr>
      <vt:lpstr>DANIEL 9</vt:lpstr>
      <vt:lpstr>DANIEL 9</vt:lpstr>
      <vt:lpstr>DANIEL 9</vt:lpstr>
      <vt:lpstr>DANIEL 9</vt:lpstr>
      <vt:lpstr>DANIEL 9</vt:lpstr>
      <vt:lpstr>DANIEL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Technicien MM</dc:creator>
  <cp:lastModifiedBy>Technicien MM</cp:lastModifiedBy>
  <cp:revision>17</cp:revision>
  <dcterms:created xsi:type="dcterms:W3CDTF">2023-06-24T12:25:57Z</dcterms:created>
  <dcterms:modified xsi:type="dcterms:W3CDTF">2023-06-24T14:11:52Z</dcterms:modified>
</cp:coreProperties>
</file>