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4" r:id="rId4"/>
    <p:sldId id="259" r:id="rId5"/>
    <p:sldId id="260" r:id="rId6"/>
    <p:sldId id="262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300" r:id="rId20"/>
    <p:sldId id="297" r:id="rId21"/>
    <p:sldId id="301" r:id="rId22"/>
    <p:sldId id="299" r:id="rId23"/>
    <p:sldId id="303" r:id="rId24"/>
    <p:sldId id="304" r:id="rId25"/>
    <p:sldId id="305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4"/>
    <p:restoredTop sz="94669"/>
  </p:normalViewPr>
  <p:slideViewPr>
    <p:cSldViewPr snapToGrid="0">
      <p:cViewPr>
        <p:scale>
          <a:sx n="44" d="100"/>
          <a:sy n="44" d="100"/>
        </p:scale>
        <p:origin x="1552" y="2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Auteur et date</a:t>
            </a:r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Données clé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Données clés</a:t>
            </a:r>
          </a:p>
        </p:txBody>
      </p:sp>
      <p:sp>
        <p:nvSpPr>
          <p:cNvPr id="107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 Citation notable 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ros plan sur des plantes sauvages qui poussent entre des rochers"/>
          <p:cNvSpPr>
            <a:spLocks noGrp="1"/>
          </p:cNvSpPr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Grosse formation rocheuse sous des nuages sombres avec une route poussiéreuse au premier plan"/>
          <p:cNvSpPr>
            <a:spLocks noGrp="1"/>
          </p:cNvSpPr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Gros plan sur une plante sauvage qui pousse entre des rochers de lave"/>
          <p:cNvSpPr>
            <a:spLocks noGrp="1"/>
          </p:cNvSpPr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ascade entourée par un paysage vert et rocailleux"/>
          <p:cNvSpPr>
            <a:spLocks noGrp="1"/>
          </p:cNvSpPr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e du titre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100000"/>
              </a:lnSpc>
              <a:defRPr sz="11200" b="0" spc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 anchor="t"/>
          <a:lstStyle>
            <a:lvl1pPr defTabSz="82550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aysage vert et vallonné"/>
          <p:cNvSpPr>
            <a:spLocks noGrp="1"/>
          </p:cNvSpPr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Titre de la présentation</a:t>
            </a:r>
          </a:p>
        </p:txBody>
      </p:sp>
      <p:sp>
        <p:nvSpPr>
          <p:cNvPr id="23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Auteur et date</a:t>
            </a:r>
          </a:p>
        </p:txBody>
      </p:sp>
      <p:sp>
        <p:nvSpPr>
          <p:cNvPr id="2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Sous-titre de la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Titre de diapositive</a:t>
            </a:r>
          </a:p>
        </p:txBody>
      </p:sp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Pierres couvertes de mousse"/>
          <p:cNvSpPr>
            <a:spLocks noGrp="1"/>
          </p:cNvSpPr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43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Sous-titre de diapositive</a:t>
            </a:r>
          </a:p>
        </p:txBody>
      </p:sp>
      <p:sp>
        <p:nvSpPr>
          <p:cNvPr id="44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61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Sous-titre de diapositive</a:t>
            </a:r>
          </a:p>
        </p:txBody>
      </p:sp>
      <p:sp>
        <p:nvSpPr>
          <p:cNvPr id="62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Grosse formation rocheuse sous des nuages sombres avec une route poussiéreuse au premier plan"/>
          <p:cNvSpPr>
            <a:spLocks noGrp="1"/>
          </p:cNvSpPr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7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80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Sous-titre de diapositive</a:t>
            </a:r>
          </a:p>
        </p:txBody>
      </p:sp>
      <p:sp>
        <p:nvSpPr>
          <p:cNvPr id="8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l’ordre du jour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Titre de l’ordre du jour</a:t>
            </a:r>
          </a:p>
        </p:txBody>
      </p:sp>
      <p:sp>
        <p:nvSpPr>
          <p:cNvPr id="89" name="Sous-titre de l’ordre du jour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Sous-titre de l’ordre du jour</a:t>
            </a:r>
          </a:p>
        </p:txBody>
      </p:sp>
      <p:sp>
        <p:nvSpPr>
          <p:cNvPr id="90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Rubriques de l’ordre du jour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Titre de diapositive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FE5A50B-7563-EA9F-105A-7AB3F1C42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384001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FC0E704-D6D7-5D7A-7742-21E6E5D8F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8808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50456DE-A6D4-85E7-19D6-A9936B491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6332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BD5F957-E93C-F10E-EE7E-3D6BC5732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1615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B09C8F1-3639-F4F0-436E-DA15E793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38400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9514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82F15E8-3F81-56A2-1C8E-9E144F6A8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4680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35AF33D-4043-FC92-1F4E-0AFF310B9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6263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B3FD2DB-C23D-2CC1-1882-9C5FD13E9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1287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88BE032-D55E-0AE9-3F38-40EA2030A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5300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8A8ACEE-32D2-7004-8C98-DD71537A8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33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1951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88BE032-D55E-0AE9-3F38-40EA2030A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1988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0860C20-72E3-98EE-3969-A3349FD29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6484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54716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0A8AF6B-E8A6-42E3-C41E-E95719429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6630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FA0F9BA-23C0-B618-2A05-4669BB2EE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2211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0932074-817C-4528-6E09-AF7CB03CA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10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4818ADA-81B1-4E91-1090-B83875E7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7674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B95DD67-A05C-2143-EC15-933E5FF1C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4570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1567656-DC2F-B9B9-010A-8AC938ED3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9801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25293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4612768-FDBE-A4EF-8CBC-EA3DFAA2C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166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EF08F3E-070F-3C6D-1936-C640F9EBA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8244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F758268-0735-AEB5-53DE-0B0B4348C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3489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C6C233F-0B62-9422-25EC-3DAD172E1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551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4636EA1-A1C9-673D-1B01-AC61722B8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9876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Personnalisé</PresentationFormat>
  <Paragraphs>0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Helvetica Light</vt:lpstr>
      <vt:lpstr>Helvetica Neue</vt:lpstr>
      <vt:lpstr>Helvetica Neue Medium</vt:lpstr>
      <vt:lpstr>20_BasicBlack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JosueL</cp:lastModifiedBy>
  <cp:revision>6</cp:revision>
  <dcterms:modified xsi:type="dcterms:W3CDTF">2023-05-21T06:44:28Z</dcterms:modified>
</cp:coreProperties>
</file>